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59" r:id="rId4"/>
    <p:sldId id="263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64" r:id="rId24"/>
    <p:sldId id="257" r:id="rId25"/>
    <p:sldId id="26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8D82"/>
    <a:srgbClr val="58595B"/>
    <a:srgbClr val="003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>
        <p:scale>
          <a:sx n="94" d="100"/>
          <a:sy n="94" d="100"/>
        </p:scale>
        <p:origin x="-202" y="2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F5281B-A68C-4202-B89B-221768141C5C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A6FD5F-703A-4BA1-9FCD-AC6E7B0051F6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200" dirty="0" smtClean="0"/>
            <a:t>Partnerships</a:t>
          </a:r>
          <a:endParaRPr lang="en-US" sz="1200" dirty="0"/>
        </a:p>
      </dgm:t>
    </dgm:pt>
    <dgm:pt modelId="{11553EBD-BDCB-4B3F-A931-6775A072C2CD}" type="parTrans" cxnId="{2E860366-908B-420F-8EB3-630AF2E6BB11}">
      <dgm:prSet/>
      <dgm:spPr/>
      <dgm:t>
        <a:bodyPr/>
        <a:lstStyle/>
        <a:p>
          <a:endParaRPr lang="en-US"/>
        </a:p>
      </dgm:t>
    </dgm:pt>
    <dgm:pt modelId="{801060AB-BF65-401A-A3AD-32CA4CC66BE9}" type="sibTrans" cxnId="{2E860366-908B-420F-8EB3-630AF2E6BB11}">
      <dgm:prSet/>
      <dgm:spPr/>
      <dgm:t>
        <a:bodyPr/>
        <a:lstStyle/>
        <a:p>
          <a:endParaRPr lang="en-US"/>
        </a:p>
      </dgm:t>
    </dgm:pt>
    <dgm:pt modelId="{82B14397-D6B9-4EFF-AD7D-7C8E6EF3102C}">
      <dgm:prSet phldrT="[Text]" custT="1"/>
      <dgm:spPr/>
      <dgm:t>
        <a:bodyPr/>
        <a:lstStyle/>
        <a:p>
          <a:r>
            <a:rPr lang="en-US" sz="1200" dirty="0" smtClean="0"/>
            <a:t>Partners Restoring the Hudson</a:t>
          </a:r>
          <a:endParaRPr lang="en-US" sz="1200" dirty="0"/>
        </a:p>
      </dgm:t>
    </dgm:pt>
    <dgm:pt modelId="{46EEA371-D51D-4541-A9DA-B0C68B6308D9}" type="parTrans" cxnId="{721EB87B-818A-4644-888F-AD90A4134F22}">
      <dgm:prSet/>
      <dgm:spPr/>
      <dgm:t>
        <a:bodyPr/>
        <a:lstStyle/>
        <a:p>
          <a:endParaRPr lang="en-US"/>
        </a:p>
      </dgm:t>
    </dgm:pt>
    <dgm:pt modelId="{53C7A05E-23DA-4E5A-9D2C-F64856850712}" type="sibTrans" cxnId="{721EB87B-818A-4644-888F-AD90A4134F22}">
      <dgm:prSet/>
      <dgm:spPr/>
      <dgm:t>
        <a:bodyPr/>
        <a:lstStyle/>
        <a:p>
          <a:endParaRPr lang="en-US"/>
        </a:p>
      </dgm:t>
    </dgm:pt>
    <dgm:pt modelId="{B7699290-8BBB-4CA0-941B-E7364AA8120E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200" dirty="0" smtClean="0"/>
            <a:t>Science</a:t>
          </a:r>
          <a:endParaRPr lang="en-US" sz="1200" dirty="0"/>
        </a:p>
      </dgm:t>
    </dgm:pt>
    <dgm:pt modelId="{8C2674BD-A072-450C-AF71-07078F7FCD86}" type="parTrans" cxnId="{B3434CCC-AB4E-4874-83FC-BC5BEDC24B4A}">
      <dgm:prSet/>
      <dgm:spPr/>
      <dgm:t>
        <a:bodyPr/>
        <a:lstStyle/>
        <a:p>
          <a:endParaRPr lang="en-US"/>
        </a:p>
      </dgm:t>
    </dgm:pt>
    <dgm:pt modelId="{75394AEF-F0BE-4AFA-B3DB-FFEA8685B4FF}" type="sibTrans" cxnId="{B3434CCC-AB4E-4874-83FC-BC5BEDC24B4A}">
      <dgm:prSet/>
      <dgm:spPr/>
      <dgm:t>
        <a:bodyPr/>
        <a:lstStyle/>
        <a:p>
          <a:endParaRPr lang="en-US"/>
        </a:p>
      </dgm:t>
    </dgm:pt>
    <dgm:pt modelId="{1BB09573-9349-4A19-B11C-61758E668505}">
      <dgm:prSet phldrT="[Text]" custT="1"/>
      <dgm:spPr/>
      <dgm:t>
        <a:bodyPr/>
        <a:lstStyle/>
        <a:p>
          <a:r>
            <a:rPr lang="en-US" sz="1200" dirty="0" smtClean="0"/>
            <a:t>Ecological Assessment</a:t>
          </a:r>
          <a:endParaRPr lang="en-US" sz="1200" dirty="0"/>
        </a:p>
      </dgm:t>
    </dgm:pt>
    <dgm:pt modelId="{08A5F4E1-66EF-4D6D-B91E-D0AC0860E3FB}" type="parTrans" cxnId="{F9AAA2F7-807C-45BD-B259-863F008B1DA1}">
      <dgm:prSet/>
      <dgm:spPr/>
      <dgm:t>
        <a:bodyPr/>
        <a:lstStyle/>
        <a:p>
          <a:endParaRPr lang="en-US"/>
        </a:p>
      </dgm:t>
    </dgm:pt>
    <dgm:pt modelId="{417B2FBB-528A-4F19-AAAB-AC1C97C65697}" type="sibTrans" cxnId="{F9AAA2F7-807C-45BD-B259-863F008B1DA1}">
      <dgm:prSet/>
      <dgm:spPr/>
      <dgm:t>
        <a:bodyPr/>
        <a:lstStyle/>
        <a:p>
          <a:endParaRPr lang="en-US"/>
        </a:p>
      </dgm:t>
    </dgm:pt>
    <dgm:pt modelId="{869FA6D4-158A-4FD0-B6BA-6AF1AD62319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 smtClean="0"/>
            <a:t>Communities</a:t>
          </a:r>
          <a:endParaRPr lang="en-US" sz="1200" dirty="0"/>
        </a:p>
      </dgm:t>
    </dgm:pt>
    <dgm:pt modelId="{5A074A3B-A36B-4E9F-A638-48918B24FE65}" type="parTrans" cxnId="{71ECCAC0-64F2-4E01-81F8-029BDB4D0758}">
      <dgm:prSet/>
      <dgm:spPr/>
      <dgm:t>
        <a:bodyPr/>
        <a:lstStyle/>
        <a:p>
          <a:endParaRPr lang="en-US"/>
        </a:p>
      </dgm:t>
    </dgm:pt>
    <dgm:pt modelId="{696FD11C-4DE1-4B15-8517-7934BAE795AF}" type="sibTrans" cxnId="{71ECCAC0-64F2-4E01-81F8-029BDB4D0758}">
      <dgm:prSet/>
      <dgm:spPr/>
      <dgm:t>
        <a:bodyPr/>
        <a:lstStyle/>
        <a:p>
          <a:endParaRPr lang="en-US"/>
        </a:p>
      </dgm:t>
    </dgm:pt>
    <dgm:pt modelId="{66A872E8-3892-46C3-A4C8-E74E0C97C0D0}">
      <dgm:prSet phldrT="[Text]" custT="1"/>
      <dgm:spPr/>
      <dgm:t>
        <a:bodyPr/>
        <a:lstStyle/>
        <a:p>
          <a:r>
            <a:rPr lang="en-US" sz="1200" dirty="0" smtClean="0"/>
            <a:t>Community Workshops</a:t>
          </a:r>
          <a:endParaRPr lang="en-US" sz="1200" dirty="0"/>
        </a:p>
      </dgm:t>
    </dgm:pt>
    <dgm:pt modelId="{8AD53D57-B7B3-4BCF-B994-25B0A316BE69}" type="parTrans" cxnId="{50181A90-85BB-4FE4-A3CC-CDF929534B1F}">
      <dgm:prSet/>
      <dgm:spPr/>
      <dgm:t>
        <a:bodyPr/>
        <a:lstStyle/>
        <a:p>
          <a:endParaRPr lang="en-US"/>
        </a:p>
      </dgm:t>
    </dgm:pt>
    <dgm:pt modelId="{BC9B0018-5CB5-4053-B3B0-54BA40005AB9}" type="sibTrans" cxnId="{50181A90-85BB-4FE4-A3CC-CDF929534B1F}">
      <dgm:prSet/>
      <dgm:spPr/>
      <dgm:t>
        <a:bodyPr/>
        <a:lstStyle/>
        <a:p>
          <a:endParaRPr lang="en-US"/>
        </a:p>
      </dgm:t>
    </dgm:pt>
    <dgm:pt modelId="{AA57DA2D-8882-4F93-BEE9-3D4686945110}">
      <dgm:prSet phldrT="[Text]" custT="1"/>
      <dgm:spPr/>
      <dgm:t>
        <a:bodyPr/>
        <a:lstStyle/>
        <a:p>
          <a:r>
            <a:rPr lang="en-US" sz="1200" dirty="0" smtClean="0"/>
            <a:t>Quantifiable Goals and Objectives</a:t>
          </a:r>
          <a:endParaRPr lang="en-US" sz="1200" dirty="0"/>
        </a:p>
      </dgm:t>
    </dgm:pt>
    <dgm:pt modelId="{49601919-32DA-4F22-99C5-B43931F814B0}" type="parTrans" cxnId="{7EEA56F0-6B25-4BA1-9C18-E089CA2F9B85}">
      <dgm:prSet/>
      <dgm:spPr/>
      <dgm:t>
        <a:bodyPr/>
        <a:lstStyle/>
        <a:p>
          <a:endParaRPr lang="en-US"/>
        </a:p>
      </dgm:t>
    </dgm:pt>
    <dgm:pt modelId="{0442B9F7-C239-4AF6-81F9-0525E8AD19D5}" type="sibTrans" cxnId="{7EEA56F0-6B25-4BA1-9C18-E089CA2F9B85}">
      <dgm:prSet/>
      <dgm:spPr/>
      <dgm:t>
        <a:bodyPr/>
        <a:lstStyle/>
        <a:p>
          <a:endParaRPr lang="en-US"/>
        </a:p>
      </dgm:t>
    </dgm:pt>
    <dgm:pt modelId="{FBFC8B7D-392F-4E76-AEEE-9AC204EE372E}" type="pres">
      <dgm:prSet presAssocID="{5BF5281B-A68C-4202-B89B-221768141C5C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CAA79AE-21F9-4DD8-BB41-A055973B1EEB}" type="pres">
      <dgm:prSet presAssocID="{81A6FD5F-703A-4BA1-9FCD-AC6E7B0051F6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BCC2E6-3D0B-4C66-8A2B-0B268C887B46}" type="pres">
      <dgm:prSet presAssocID="{81A6FD5F-703A-4BA1-9FCD-AC6E7B0051F6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C63DB7-B2EA-49A5-AEDB-1A3F1F57BF5A}" type="pres">
      <dgm:prSet presAssocID="{B7699290-8BBB-4CA0-941B-E7364AA8120E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53C515-AD08-4D98-A9D2-82CAC97EB25F}" type="pres">
      <dgm:prSet presAssocID="{B7699290-8BBB-4CA0-941B-E7364AA8120E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C74FB2-5A23-47E8-972B-83B3891902D8}" type="pres">
      <dgm:prSet presAssocID="{869FA6D4-158A-4FD0-B6BA-6AF1AD62319F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81334A-F4FE-467C-A949-4D074F0018D3}" type="pres">
      <dgm:prSet presAssocID="{869FA6D4-158A-4FD0-B6BA-6AF1AD62319F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ECCAC0-64F2-4E01-81F8-029BDB4D0758}" srcId="{5BF5281B-A68C-4202-B89B-221768141C5C}" destId="{869FA6D4-158A-4FD0-B6BA-6AF1AD62319F}" srcOrd="2" destOrd="0" parTransId="{5A074A3B-A36B-4E9F-A638-48918B24FE65}" sibTransId="{696FD11C-4DE1-4B15-8517-7934BAE795AF}"/>
    <dgm:cxn modelId="{0F4F8BD5-430C-48BA-B6A5-841C1044BFDF}" type="presOf" srcId="{AA57DA2D-8882-4F93-BEE9-3D4686945110}" destId="{7E53C515-AD08-4D98-A9D2-82CAC97EB25F}" srcOrd="0" destOrd="1" presId="urn:microsoft.com/office/officeart/2009/3/layout/IncreasingArrowsProcess"/>
    <dgm:cxn modelId="{B3434CCC-AB4E-4874-83FC-BC5BEDC24B4A}" srcId="{5BF5281B-A68C-4202-B89B-221768141C5C}" destId="{B7699290-8BBB-4CA0-941B-E7364AA8120E}" srcOrd="1" destOrd="0" parTransId="{8C2674BD-A072-450C-AF71-07078F7FCD86}" sibTransId="{75394AEF-F0BE-4AFA-B3DB-FFEA8685B4FF}"/>
    <dgm:cxn modelId="{2E860366-908B-420F-8EB3-630AF2E6BB11}" srcId="{5BF5281B-A68C-4202-B89B-221768141C5C}" destId="{81A6FD5F-703A-4BA1-9FCD-AC6E7B0051F6}" srcOrd="0" destOrd="0" parTransId="{11553EBD-BDCB-4B3F-A931-6775A072C2CD}" sibTransId="{801060AB-BF65-401A-A3AD-32CA4CC66BE9}"/>
    <dgm:cxn modelId="{6A5FB61A-49C7-402F-A2A2-93F80DB0B376}" type="presOf" srcId="{869FA6D4-158A-4FD0-B6BA-6AF1AD62319F}" destId="{AAC74FB2-5A23-47E8-972B-83B3891902D8}" srcOrd="0" destOrd="0" presId="urn:microsoft.com/office/officeart/2009/3/layout/IncreasingArrowsProcess"/>
    <dgm:cxn modelId="{F9FDC5E3-636F-4DDA-BA05-6089C26B3CCC}" type="presOf" srcId="{5BF5281B-A68C-4202-B89B-221768141C5C}" destId="{FBFC8B7D-392F-4E76-AEEE-9AC204EE372E}" srcOrd="0" destOrd="0" presId="urn:microsoft.com/office/officeart/2009/3/layout/IncreasingArrowsProcess"/>
    <dgm:cxn modelId="{FBB6DC12-2DEE-491C-A07A-C903D80A8DD9}" type="presOf" srcId="{81A6FD5F-703A-4BA1-9FCD-AC6E7B0051F6}" destId="{5CAA79AE-21F9-4DD8-BB41-A055973B1EEB}" srcOrd="0" destOrd="0" presId="urn:microsoft.com/office/officeart/2009/3/layout/IncreasingArrowsProcess"/>
    <dgm:cxn modelId="{50181A90-85BB-4FE4-A3CC-CDF929534B1F}" srcId="{869FA6D4-158A-4FD0-B6BA-6AF1AD62319F}" destId="{66A872E8-3892-46C3-A4C8-E74E0C97C0D0}" srcOrd="0" destOrd="0" parTransId="{8AD53D57-B7B3-4BCF-B994-25B0A316BE69}" sibTransId="{BC9B0018-5CB5-4053-B3B0-54BA40005AB9}"/>
    <dgm:cxn modelId="{D2FAB19C-6BDD-4003-B00C-60F7FDC3A2B6}" type="presOf" srcId="{1BB09573-9349-4A19-B11C-61758E668505}" destId="{7E53C515-AD08-4D98-A9D2-82CAC97EB25F}" srcOrd="0" destOrd="0" presId="urn:microsoft.com/office/officeart/2009/3/layout/IncreasingArrowsProcess"/>
    <dgm:cxn modelId="{06B63539-6946-4682-A0F1-F6E24637EF6C}" type="presOf" srcId="{66A872E8-3892-46C3-A4C8-E74E0C97C0D0}" destId="{8081334A-F4FE-467C-A949-4D074F0018D3}" srcOrd="0" destOrd="0" presId="urn:microsoft.com/office/officeart/2009/3/layout/IncreasingArrowsProcess"/>
    <dgm:cxn modelId="{F9AAA2F7-807C-45BD-B259-863F008B1DA1}" srcId="{B7699290-8BBB-4CA0-941B-E7364AA8120E}" destId="{1BB09573-9349-4A19-B11C-61758E668505}" srcOrd="0" destOrd="0" parTransId="{08A5F4E1-66EF-4D6D-B91E-D0AC0860E3FB}" sibTransId="{417B2FBB-528A-4F19-AAAB-AC1C97C65697}"/>
    <dgm:cxn modelId="{1ED669B9-65E1-4290-A45F-CB1EC778B123}" type="presOf" srcId="{82B14397-D6B9-4EFF-AD7D-7C8E6EF3102C}" destId="{B4BCC2E6-3D0B-4C66-8A2B-0B268C887B46}" srcOrd="0" destOrd="0" presId="urn:microsoft.com/office/officeart/2009/3/layout/IncreasingArrowsProcess"/>
    <dgm:cxn modelId="{721EB87B-818A-4644-888F-AD90A4134F22}" srcId="{81A6FD5F-703A-4BA1-9FCD-AC6E7B0051F6}" destId="{82B14397-D6B9-4EFF-AD7D-7C8E6EF3102C}" srcOrd="0" destOrd="0" parTransId="{46EEA371-D51D-4541-A9DA-B0C68B6308D9}" sibTransId="{53C7A05E-23DA-4E5A-9D2C-F64856850712}"/>
    <dgm:cxn modelId="{7EEA56F0-6B25-4BA1-9C18-E089CA2F9B85}" srcId="{B7699290-8BBB-4CA0-941B-E7364AA8120E}" destId="{AA57DA2D-8882-4F93-BEE9-3D4686945110}" srcOrd="1" destOrd="0" parTransId="{49601919-32DA-4F22-99C5-B43931F814B0}" sibTransId="{0442B9F7-C239-4AF6-81F9-0525E8AD19D5}"/>
    <dgm:cxn modelId="{18D907EF-7E57-452B-B1A7-9C790CD3E209}" type="presOf" srcId="{B7699290-8BBB-4CA0-941B-E7364AA8120E}" destId="{7EC63DB7-B2EA-49A5-AEDB-1A3F1F57BF5A}" srcOrd="0" destOrd="0" presId="urn:microsoft.com/office/officeart/2009/3/layout/IncreasingArrowsProcess"/>
    <dgm:cxn modelId="{2F74BC60-516E-4328-BE92-AAB30C565C16}" type="presParOf" srcId="{FBFC8B7D-392F-4E76-AEEE-9AC204EE372E}" destId="{5CAA79AE-21F9-4DD8-BB41-A055973B1EEB}" srcOrd="0" destOrd="0" presId="urn:microsoft.com/office/officeart/2009/3/layout/IncreasingArrowsProcess"/>
    <dgm:cxn modelId="{E8918F55-C0B4-4D72-858D-60BD6144093D}" type="presParOf" srcId="{FBFC8B7D-392F-4E76-AEEE-9AC204EE372E}" destId="{B4BCC2E6-3D0B-4C66-8A2B-0B268C887B46}" srcOrd="1" destOrd="0" presId="urn:microsoft.com/office/officeart/2009/3/layout/IncreasingArrowsProcess"/>
    <dgm:cxn modelId="{77D210F8-00D8-480B-A482-851C2EB4BC28}" type="presParOf" srcId="{FBFC8B7D-392F-4E76-AEEE-9AC204EE372E}" destId="{7EC63DB7-B2EA-49A5-AEDB-1A3F1F57BF5A}" srcOrd="2" destOrd="0" presId="urn:microsoft.com/office/officeart/2009/3/layout/IncreasingArrowsProcess"/>
    <dgm:cxn modelId="{CA3FC4E3-8014-4131-A8FE-614975DC9ED4}" type="presParOf" srcId="{FBFC8B7D-392F-4E76-AEEE-9AC204EE372E}" destId="{7E53C515-AD08-4D98-A9D2-82CAC97EB25F}" srcOrd="3" destOrd="0" presId="urn:microsoft.com/office/officeart/2009/3/layout/IncreasingArrowsProcess"/>
    <dgm:cxn modelId="{1137F4F2-674C-449F-8C89-F86C2AE867E5}" type="presParOf" srcId="{FBFC8B7D-392F-4E76-AEEE-9AC204EE372E}" destId="{AAC74FB2-5A23-47E8-972B-83B3891902D8}" srcOrd="4" destOrd="0" presId="urn:microsoft.com/office/officeart/2009/3/layout/IncreasingArrowsProcess"/>
    <dgm:cxn modelId="{90C8A297-4FD9-42A8-BEA3-C6015FFF9AC6}" type="presParOf" srcId="{FBFC8B7D-392F-4E76-AEEE-9AC204EE372E}" destId="{8081334A-F4FE-467C-A949-4D074F0018D3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8C1087-C541-4C4D-B3F5-94D7F7B16EB5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5EB149-2FCE-4127-96D1-6168FC9152B6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1200" dirty="0" smtClean="0"/>
            <a:t>Agencies</a:t>
          </a:r>
          <a:endParaRPr lang="en-US" sz="1200" dirty="0"/>
        </a:p>
      </dgm:t>
    </dgm:pt>
    <dgm:pt modelId="{7F77EEA5-0EB8-48E0-B44C-02E1282968D7}" type="parTrans" cxnId="{C4F1281E-B700-4BAB-97B0-1D029EA62107}">
      <dgm:prSet/>
      <dgm:spPr/>
      <dgm:t>
        <a:bodyPr/>
        <a:lstStyle/>
        <a:p>
          <a:endParaRPr lang="en-US"/>
        </a:p>
      </dgm:t>
    </dgm:pt>
    <dgm:pt modelId="{0E0094CF-A954-4833-BC95-8A3E126B87F1}" type="sibTrans" cxnId="{C4F1281E-B700-4BAB-97B0-1D029EA62107}">
      <dgm:prSet/>
      <dgm:spPr/>
      <dgm:t>
        <a:bodyPr/>
        <a:lstStyle/>
        <a:p>
          <a:endParaRPr lang="en-US"/>
        </a:p>
      </dgm:t>
    </dgm:pt>
    <dgm:pt modelId="{98170511-CCF1-4E73-89B4-9864BDCA6EFE}">
      <dgm:prSet phldrT="[Text]" custT="1"/>
      <dgm:spPr/>
      <dgm:t>
        <a:bodyPr/>
        <a:lstStyle/>
        <a:p>
          <a:r>
            <a:rPr lang="en-US" sz="1200" dirty="0" smtClean="0"/>
            <a:t>Federal</a:t>
          </a:r>
        </a:p>
        <a:p>
          <a:r>
            <a:rPr lang="en-US" sz="1200" dirty="0" smtClean="0"/>
            <a:t>State</a:t>
          </a:r>
        </a:p>
        <a:p>
          <a:r>
            <a:rPr lang="en-US" sz="1200" dirty="0" smtClean="0"/>
            <a:t>Community</a:t>
          </a:r>
          <a:endParaRPr lang="en-US" sz="1200" dirty="0"/>
        </a:p>
      </dgm:t>
    </dgm:pt>
    <dgm:pt modelId="{F16AFB7F-A89E-44CB-A60C-80C8D7423CB3}" type="parTrans" cxnId="{AB3706A8-28F0-45DF-820C-50DF6F6E12CD}">
      <dgm:prSet/>
      <dgm:spPr/>
      <dgm:t>
        <a:bodyPr/>
        <a:lstStyle/>
        <a:p>
          <a:endParaRPr lang="en-US"/>
        </a:p>
      </dgm:t>
    </dgm:pt>
    <dgm:pt modelId="{7724C2B0-A835-400A-A8E6-5A7337A32C43}" type="sibTrans" cxnId="{AB3706A8-28F0-45DF-820C-50DF6F6E12CD}">
      <dgm:prSet/>
      <dgm:spPr/>
      <dgm:t>
        <a:bodyPr/>
        <a:lstStyle/>
        <a:p>
          <a:endParaRPr lang="en-US"/>
        </a:p>
      </dgm:t>
    </dgm:pt>
    <dgm:pt modelId="{BC3202D0-A47A-44E9-A616-1AB970040B8F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200" dirty="0" smtClean="0"/>
            <a:t>Mitigation</a:t>
          </a:r>
          <a:endParaRPr lang="en-US" sz="1200" dirty="0"/>
        </a:p>
      </dgm:t>
    </dgm:pt>
    <dgm:pt modelId="{CB81AB63-DA7F-46D4-9D40-73EFE4903192}" type="parTrans" cxnId="{51B8CEA0-19D1-4F3D-A8FB-80B2138B31EE}">
      <dgm:prSet/>
      <dgm:spPr/>
      <dgm:t>
        <a:bodyPr/>
        <a:lstStyle/>
        <a:p>
          <a:endParaRPr lang="en-US"/>
        </a:p>
      </dgm:t>
    </dgm:pt>
    <dgm:pt modelId="{E5024AA5-91B1-40F3-8E04-C4521E3703E0}" type="sibTrans" cxnId="{51B8CEA0-19D1-4F3D-A8FB-80B2138B31EE}">
      <dgm:prSet/>
      <dgm:spPr/>
      <dgm:t>
        <a:bodyPr/>
        <a:lstStyle/>
        <a:p>
          <a:endParaRPr lang="en-US"/>
        </a:p>
      </dgm:t>
    </dgm:pt>
    <dgm:pt modelId="{D3BA7F0F-E440-4A4D-B6CB-1883E44C8798}">
      <dgm:prSet phldrT="[Text]" custT="1"/>
      <dgm:spPr/>
      <dgm:t>
        <a:bodyPr/>
        <a:lstStyle/>
        <a:p>
          <a:r>
            <a:rPr lang="en-US" sz="1200" dirty="0" smtClean="0"/>
            <a:t>Natural Resource Damage</a:t>
          </a:r>
        </a:p>
        <a:p>
          <a:r>
            <a:rPr lang="en-US" sz="1200" dirty="0" smtClean="0"/>
            <a:t>Future Infrastructure</a:t>
          </a:r>
        </a:p>
      </dgm:t>
    </dgm:pt>
    <dgm:pt modelId="{EB3775FD-07EF-4A4A-980B-AE3E163AB61D}" type="parTrans" cxnId="{938ECB27-26C5-45B1-9F3F-43584B712394}">
      <dgm:prSet/>
      <dgm:spPr/>
      <dgm:t>
        <a:bodyPr/>
        <a:lstStyle/>
        <a:p>
          <a:endParaRPr lang="en-US"/>
        </a:p>
      </dgm:t>
    </dgm:pt>
    <dgm:pt modelId="{1B96301A-61CD-46C4-BDDF-3D341134414E}" type="sibTrans" cxnId="{938ECB27-26C5-45B1-9F3F-43584B712394}">
      <dgm:prSet/>
      <dgm:spPr/>
      <dgm:t>
        <a:bodyPr/>
        <a:lstStyle/>
        <a:p>
          <a:endParaRPr lang="en-US"/>
        </a:p>
      </dgm:t>
    </dgm:pt>
    <dgm:pt modelId="{ACCBEE42-8212-4D40-89A9-FD8FF64089F7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 smtClean="0"/>
            <a:t>Private</a:t>
          </a:r>
          <a:endParaRPr lang="en-US" sz="1200" dirty="0"/>
        </a:p>
      </dgm:t>
    </dgm:pt>
    <dgm:pt modelId="{8C8B4C8F-2C03-41B2-A907-E010B4E46C47}" type="parTrans" cxnId="{881B01D8-2BF7-4BE8-BB78-372FA11B95D2}">
      <dgm:prSet/>
      <dgm:spPr/>
      <dgm:t>
        <a:bodyPr/>
        <a:lstStyle/>
        <a:p>
          <a:endParaRPr lang="en-US"/>
        </a:p>
      </dgm:t>
    </dgm:pt>
    <dgm:pt modelId="{3F76150C-F622-4F49-A321-A66156B21924}" type="sibTrans" cxnId="{881B01D8-2BF7-4BE8-BB78-372FA11B95D2}">
      <dgm:prSet/>
      <dgm:spPr/>
      <dgm:t>
        <a:bodyPr/>
        <a:lstStyle/>
        <a:p>
          <a:endParaRPr lang="en-US"/>
        </a:p>
      </dgm:t>
    </dgm:pt>
    <dgm:pt modelId="{5A520793-19C7-42FE-B9F8-B515AB0FE533}">
      <dgm:prSet phldrT="[Text]" custT="1"/>
      <dgm:spPr/>
      <dgm:t>
        <a:bodyPr/>
        <a:lstStyle/>
        <a:p>
          <a:r>
            <a:rPr lang="en-US" sz="1200" dirty="0" smtClean="0"/>
            <a:t>Corporate</a:t>
          </a:r>
        </a:p>
        <a:p>
          <a:r>
            <a:rPr lang="en-US" sz="1200" dirty="0" smtClean="0"/>
            <a:t>Foundations</a:t>
          </a:r>
          <a:endParaRPr lang="en-US" sz="1200" dirty="0"/>
        </a:p>
      </dgm:t>
    </dgm:pt>
    <dgm:pt modelId="{0EB7FF5D-B44C-43F7-AEBF-04F28A49AA14}" type="parTrans" cxnId="{A6AE44A4-D13B-4810-B6BD-D2D67F2C21FC}">
      <dgm:prSet/>
      <dgm:spPr/>
      <dgm:t>
        <a:bodyPr/>
        <a:lstStyle/>
        <a:p>
          <a:endParaRPr lang="en-US"/>
        </a:p>
      </dgm:t>
    </dgm:pt>
    <dgm:pt modelId="{8CC6833A-C590-4E84-AA19-9F25133AFA6C}" type="sibTrans" cxnId="{A6AE44A4-D13B-4810-B6BD-D2D67F2C21FC}">
      <dgm:prSet/>
      <dgm:spPr/>
      <dgm:t>
        <a:bodyPr/>
        <a:lstStyle/>
        <a:p>
          <a:endParaRPr lang="en-US"/>
        </a:p>
      </dgm:t>
    </dgm:pt>
    <dgm:pt modelId="{1FC2D47A-2E47-4B37-ADE7-199340CFAF31}" type="pres">
      <dgm:prSet presAssocID="{C98C1087-C541-4C4D-B3F5-94D7F7B16EB5}" presName="Name0" presStyleCnt="0">
        <dgm:presLayoutVars>
          <dgm:chMax val="5"/>
          <dgm:chPref val="5"/>
          <dgm:dir val="rev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E1FE61A-356B-43CF-99C4-B5B3D02B8A9F}" type="pres">
      <dgm:prSet presAssocID="{6F5EB149-2FCE-4127-96D1-6168FC9152B6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5D01E7-6716-469C-B83D-6C72850752D4}" type="pres">
      <dgm:prSet presAssocID="{6F5EB149-2FCE-4127-96D1-6168FC9152B6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AA3AD0-40D9-48DD-A85F-30B8267DB0B1}" type="pres">
      <dgm:prSet presAssocID="{BC3202D0-A47A-44E9-A616-1AB970040B8F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BD5F56-2D7B-462B-8E4B-67A4706D002A}" type="pres">
      <dgm:prSet presAssocID="{BC3202D0-A47A-44E9-A616-1AB970040B8F}" presName="childText2" presStyleLbl="solidAlignAcc1" presStyleIdx="1" presStyleCnt="3" custScaleX="100000" custScaleY="128648" custLinFactNeighborX="350" custLinFactNeighborY="115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B74A5C-0FE4-4FE0-80AA-12B071E99483}" type="pres">
      <dgm:prSet presAssocID="{ACCBEE42-8212-4D40-89A9-FD8FF64089F7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752146-61E8-4E25-84B7-E86CF95A042C}" type="pres">
      <dgm:prSet presAssocID="{ACCBEE42-8212-4D40-89A9-FD8FF64089F7}" presName="childText3" presStyleLbl="solidAlignAcc1" presStyleIdx="2" presStyleCnt="3" custScaleX="92713" custScaleY="107084" custLinFactNeighborX="3576" custLinFactNeighborY="-2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6216D7-A0C3-4C84-BB0B-8397E0CF64F5}" type="presOf" srcId="{D3BA7F0F-E440-4A4D-B6CB-1883E44C8798}" destId="{14BD5F56-2D7B-462B-8E4B-67A4706D002A}" srcOrd="0" destOrd="0" presId="urn:microsoft.com/office/officeart/2009/3/layout/IncreasingArrowsProcess"/>
    <dgm:cxn modelId="{C4F1281E-B700-4BAB-97B0-1D029EA62107}" srcId="{C98C1087-C541-4C4D-B3F5-94D7F7B16EB5}" destId="{6F5EB149-2FCE-4127-96D1-6168FC9152B6}" srcOrd="0" destOrd="0" parTransId="{7F77EEA5-0EB8-48E0-B44C-02E1282968D7}" sibTransId="{0E0094CF-A954-4833-BC95-8A3E126B87F1}"/>
    <dgm:cxn modelId="{7C8203E8-D9E6-4B2A-9DF8-9AE4060F1B3F}" type="presOf" srcId="{6F5EB149-2FCE-4127-96D1-6168FC9152B6}" destId="{2E1FE61A-356B-43CF-99C4-B5B3D02B8A9F}" srcOrd="0" destOrd="0" presId="urn:microsoft.com/office/officeart/2009/3/layout/IncreasingArrowsProcess"/>
    <dgm:cxn modelId="{9C5FB861-849B-4757-A9C9-3163C16ACE75}" type="presOf" srcId="{C98C1087-C541-4C4D-B3F5-94D7F7B16EB5}" destId="{1FC2D47A-2E47-4B37-ADE7-199340CFAF31}" srcOrd="0" destOrd="0" presId="urn:microsoft.com/office/officeart/2009/3/layout/IncreasingArrowsProcess"/>
    <dgm:cxn modelId="{AB3706A8-28F0-45DF-820C-50DF6F6E12CD}" srcId="{6F5EB149-2FCE-4127-96D1-6168FC9152B6}" destId="{98170511-CCF1-4E73-89B4-9864BDCA6EFE}" srcOrd="0" destOrd="0" parTransId="{F16AFB7F-A89E-44CB-A60C-80C8D7423CB3}" sibTransId="{7724C2B0-A835-400A-A8E6-5A7337A32C43}"/>
    <dgm:cxn modelId="{938ECB27-26C5-45B1-9F3F-43584B712394}" srcId="{BC3202D0-A47A-44E9-A616-1AB970040B8F}" destId="{D3BA7F0F-E440-4A4D-B6CB-1883E44C8798}" srcOrd="0" destOrd="0" parTransId="{EB3775FD-07EF-4A4A-980B-AE3E163AB61D}" sibTransId="{1B96301A-61CD-46C4-BDDF-3D341134414E}"/>
    <dgm:cxn modelId="{881B01D8-2BF7-4BE8-BB78-372FA11B95D2}" srcId="{C98C1087-C541-4C4D-B3F5-94D7F7B16EB5}" destId="{ACCBEE42-8212-4D40-89A9-FD8FF64089F7}" srcOrd="2" destOrd="0" parTransId="{8C8B4C8F-2C03-41B2-A907-E010B4E46C47}" sibTransId="{3F76150C-F622-4F49-A321-A66156B21924}"/>
    <dgm:cxn modelId="{9F2B437A-76C2-4179-AC59-AA9BE5A4C42C}" type="presOf" srcId="{98170511-CCF1-4E73-89B4-9864BDCA6EFE}" destId="{AE5D01E7-6716-469C-B83D-6C72850752D4}" srcOrd="0" destOrd="0" presId="urn:microsoft.com/office/officeart/2009/3/layout/IncreasingArrowsProcess"/>
    <dgm:cxn modelId="{A6AE44A4-D13B-4810-B6BD-D2D67F2C21FC}" srcId="{ACCBEE42-8212-4D40-89A9-FD8FF64089F7}" destId="{5A520793-19C7-42FE-B9F8-B515AB0FE533}" srcOrd="0" destOrd="0" parTransId="{0EB7FF5D-B44C-43F7-AEBF-04F28A49AA14}" sibTransId="{8CC6833A-C590-4E84-AA19-9F25133AFA6C}"/>
    <dgm:cxn modelId="{51B8CEA0-19D1-4F3D-A8FB-80B2138B31EE}" srcId="{C98C1087-C541-4C4D-B3F5-94D7F7B16EB5}" destId="{BC3202D0-A47A-44E9-A616-1AB970040B8F}" srcOrd="1" destOrd="0" parTransId="{CB81AB63-DA7F-46D4-9D40-73EFE4903192}" sibTransId="{E5024AA5-91B1-40F3-8E04-C4521E3703E0}"/>
    <dgm:cxn modelId="{0663F152-DCA1-492E-892E-DBCAB23972CD}" type="presOf" srcId="{BC3202D0-A47A-44E9-A616-1AB970040B8F}" destId="{1DAA3AD0-40D9-48DD-A85F-30B8267DB0B1}" srcOrd="0" destOrd="0" presId="urn:microsoft.com/office/officeart/2009/3/layout/IncreasingArrowsProcess"/>
    <dgm:cxn modelId="{BF46FEDC-FF09-4833-9CE7-6678B5000083}" type="presOf" srcId="{ACCBEE42-8212-4D40-89A9-FD8FF64089F7}" destId="{29B74A5C-0FE4-4FE0-80AA-12B071E99483}" srcOrd="0" destOrd="0" presId="urn:microsoft.com/office/officeart/2009/3/layout/IncreasingArrowsProcess"/>
    <dgm:cxn modelId="{0352048C-4E3F-41A0-BCB8-705C6FC28B54}" type="presOf" srcId="{5A520793-19C7-42FE-B9F8-B515AB0FE533}" destId="{D6752146-61E8-4E25-84B7-E86CF95A042C}" srcOrd="0" destOrd="0" presId="urn:microsoft.com/office/officeart/2009/3/layout/IncreasingArrowsProcess"/>
    <dgm:cxn modelId="{2751B6E7-F0F4-4734-A23E-E5456D756293}" type="presParOf" srcId="{1FC2D47A-2E47-4B37-ADE7-199340CFAF31}" destId="{2E1FE61A-356B-43CF-99C4-B5B3D02B8A9F}" srcOrd="0" destOrd="0" presId="urn:microsoft.com/office/officeart/2009/3/layout/IncreasingArrowsProcess"/>
    <dgm:cxn modelId="{82FDA786-AFA3-421E-A2AB-5D9DC4BDFC76}" type="presParOf" srcId="{1FC2D47A-2E47-4B37-ADE7-199340CFAF31}" destId="{AE5D01E7-6716-469C-B83D-6C72850752D4}" srcOrd="1" destOrd="0" presId="urn:microsoft.com/office/officeart/2009/3/layout/IncreasingArrowsProcess"/>
    <dgm:cxn modelId="{98581A80-798A-4CA0-81D3-7E627797CB03}" type="presParOf" srcId="{1FC2D47A-2E47-4B37-ADE7-199340CFAF31}" destId="{1DAA3AD0-40D9-48DD-A85F-30B8267DB0B1}" srcOrd="2" destOrd="0" presId="urn:microsoft.com/office/officeart/2009/3/layout/IncreasingArrowsProcess"/>
    <dgm:cxn modelId="{5356D84F-7086-4C14-8789-21E100A53C70}" type="presParOf" srcId="{1FC2D47A-2E47-4B37-ADE7-199340CFAF31}" destId="{14BD5F56-2D7B-462B-8E4B-67A4706D002A}" srcOrd="3" destOrd="0" presId="urn:microsoft.com/office/officeart/2009/3/layout/IncreasingArrowsProcess"/>
    <dgm:cxn modelId="{C8FC8141-9806-465C-8CB8-8744F738549D}" type="presParOf" srcId="{1FC2D47A-2E47-4B37-ADE7-199340CFAF31}" destId="{29B74A5C-0FE4-4FE0-80AA-12B071E99483}" srcOrd="4" destOrd="0" presId="urn:microsoft.com/office/officeart/2009/3/layout/IncreasingArrowsProcess"/>
    <dgm:cxn modelId="{F77314A8-62AF-43F3-B940-A312BE00FF86}" type="presParOf" srcId="{1FC2D47A-2E47-4B37-ADE7-199340CFAF31}" destId="{D6752146-61E8-4E25-84B7-E86CF95A042C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7CA945-5C0C-4383-A17D-432E084CF38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7442D1-FC6B-4663-B78F-2D78176E8F31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Partnerships</a:t>
          </a:r>
          <a:endParaRPr lang="en-US" dirty="0"/>
        </a:p>
      </dgm:t>
    </dgm:pt>
    <dgm:pt modelId="{1177A531-8663-456E-8BBE-C9B546E76249}" type="parTrans" cxnId="{B3D2F2D6-D435-461C-B4D2-96E9DB60436A}">
      <dgm:prSet/>
      <dgm:spPr/>
      <dgm:t>
        <a:bodyPr/>
        <a:lstStyle/>
        <a:p>
          <a:endParaRPr lang="en-US"/>
        </a:p>
      </dgm:t>
    </dgm:pt>
    <dgm:pt modelId="{AD9C65CC-D8DE-40F2-A0F2-63DD3BC51421}" type="sibTrans" cxnId="{B3D2F2D6-D435-461C-B4D2-96E9DB60436A}">
      <dgm:prSet/>
      <dgm:spPr/>
      <dgm:t>
        <a:bodyPr/>
        <a:lstStyle/>
        <a:p>
          <a:endParaRPr lang="en-US"/>
        </a:p>
      </dgm:t>
    </dgm:pt>
    <dgm:pt modelId="{19B3139A-F88B-4D8D-A424-02FF4A12C5B4}">
      <dgm:prSet phldrT="[Text]"/>
      <dgm:spPr/>
      <dgm:t>
        <a:bodyPr/>
        <a:lstStyle/>
        <a:p>
          <a:r>
            <a:rPr lang="en-US" dirty="0" smtClean="0"/>
            <a:t>Partners Restoring the Hudson</a:t>
          </a:r>
          <a:endParaRPr lang="en-US" dirty="0"/>
        </a:p>
      </dgm:t>
    </dgm:pt>
    <dgm:pt modelId="{ECA1E7A1-1AE9-4BF3-AA4E-6E442294F723}" type="parTrans" cxnId="{D1043030-BCD8-4135-90BE-ABAB275E4ACD}">
      <dgm:prSet/>
      <dgm:spPr/>
      <dgm:t>
        <a:bodyPr/>
        <a:lstStyle/>
        <a:p>
          <a:endParaRPr lang="en-US"/>
        </a:p>
      </dgm:t>
    </dgm:pt>
    <dgm:pt modelId="{1E82ADCC-959A-426A-936E-A7F0DC3D2F4F}" type="sibTrans" cxnId="{D1043030-BCD8-4135-90BE-ABAB275E4ACD}">
      <dgm:prSet/>
      <dgm:spPr/>
      <dgm:t>
        <a:bodyPr/>
        <a:lstStyle/>
        <a:p>
          <a:endParaRPr lang="en-US"/>
        </a:p>
      </dgm:t>
    </dgm:pt>
    <dgm:pt modelId="{7307809F-7EB4-414B-8272-542199F53AC2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Science</a:t>
          </a:r>
          <a:endParaRPr lang="en-US" dirty="0"/>
        </a:p>
      </dgm:t>
    </dgm:pt>
    <dgm:pt modelId="{0D2AD5EF-AC8B-455F-A4DD-0DCF74FD8166}" type="parTrans" cxnId="{EECF0DAD-AF4E-46AA-AC33-FC9232EE4DC1}">
      <dgm:prSet/>
      <dgm:spPr/>
      <dgm:t>
        <a:bodyPr/>
        <a:lstStyle/>
        <a:p>
          <a:endParaRPr lang="en-US"/>
        </a:p>
      </dgm:t>
    </dgm:pt>
    <dgm:pt modelId="{1FEC93EC-94C4-40A6-AFEB-F8303F7BA162}" type="sibTrans" cxnId="{EECF0DAD-AF4E-46AA-AC33-FC9232EE4DC1}">
      <dgm:prSet/>
      <dgm:spPr/>
      <dgm:t>
        <a:bodyPr/>
        <a:lstStyle/>
        <a:p>
          <a:endParaRPr lang="en-US"/>
        </a:p>
      </dgm:t>
    </dgm:pt>
    <dgm:pt modelId="{D96056F1-41EE-49BC-B4E3-78103F4FBF02}">
      <dgm:prSet phldrT="[Text]"/>
      <dgm:spPr/>
      <dgm:t>
        <a:bodyPr/>
        <a:lstStyle/>
        <a:p>
          <a:r>
            <a:rPr lang="en-US" dirty="0" smtClean="0"/>
            <a:t>Ecological Assessment</a:t>
          </a:r>
          <a:endParaRPr lang="en-US" dirty="0"/>
        </a:p>
      </dgm:t>
    </dgm:pt>
    <dgm:pt modelId="{0C709FB0-A180-4F08-A079-B27D4F9A5060}" type="parTrans" cxnId="{3C60B0D6-CB2D-4B60-AA6D-00C0C1394A6A}">
      <dgm:prSet/>
      <dgm:spPr/>
      <dgm:t>
        <a:bodyPr/>
        <a:lstStyle/>
        <a:p>
          <a:endParaRPr lang="en-US"/>
        </a:p>
      </dgm:t>
    </dgm:pt>
    <dgm:pt modelId="{1B728356-8C96-4144-B9D4-74B10039C247}" type="sibTrans" cxnId="{3C60B0D6-CB2D-4B60-AA6D-00C0C1394A6A}">
      <dgm:prSet/>
      <dgm:spPr/>
      <dgm:t>
        <a:bodyPr/>
        <a:lstStyle/>
        <a:p>
          <a:endParaRPr lang="en-US"/>
        </a:p>
      </dgm:t>
    </dgm:pt>
    <dgm:pt modelId="{A0F06360-0D9E-497A-9DF5-7CD9F07B56B5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 smtClean="0"/>
            <a:t>Community</a:t>
          </a:r>
          <a:endParaRPr lang="en-US" dirty="0"/>
        </a:p>
      </dgm:t>
    </dgm:pt>
    <dgm:pt modelId="{FE01307D-9320-4C92-91BB-B3E63401407C}" type="parTrans" cxnId="{039CEF39-27C8-4EE4-A29D-DA4486F48F02}">
      <dgm:prSet/>
      <dgm:spPr/>
      <dgm:t>
        <a:bodyPr/>
        <a:lstStyle/>
        <a:p>
          <a:endParaRPr lang="en-US"/>
        </a:p>
      </dgm:t>
    </dgm:pt>
    <dgm:pt modelId="{0107A0C9-CFC6-421F-8CC1-223F197DE5E0}" type="sibTrans" cxnId="{039CEF39-27C8-4EE4-A29D-DA4486F48F02}">
      <dgm:prSet/>
      <dgm:spPr/>
      <dgm:t>
        <a:bodyPr/>
        <a:lstStyle/>
        <a:p>
          <a:endParaRPr lang="en-US"/>
        </a:p>
      </dgm:t>
    </dgm:pt>
    <dgm:pt modelId="{1D786334-82DB-4FE3-A16F-F08842663E95}">
      <dgm:prSet phldrT="[Text]"/>
      <dgm:spPr/>
      <dgm:t>
        <a:bodyPr/>
        <a:lstStyle/>
        <a:p>
          <a:r>
            <a:rPr lang="en-US" dirty="0" smtClean="0"/>
            <a:t>Community Workshops</a:t>
          </a:r>
          <a:endParaRPr lang="en-US" dirty="0"/>
        </a:p>
      </dgm:t>
    </dgm:pt>
    <dgm:pt modelId="{C7DB6EDC-01A4-4AD7-8C34-5B245148E98D}" type="parTrans" cxnId="{0E822471-9E56-4C81-8520-0EDBAAF57365}">
      <dgm:prSet/>
      <dgm:spPr/>
      <dgm:t>
        <a:bodyPr/>
        <a:lstStyle/>
        <a:p>
          <a:endParaRPr lang="en-US"/>
        </a:p>
      </dgm:t>
    </dgm:pt>
    <dgm:pt modelId="{76BEB33E-0EDA-49E2-AE57-10B3D8E150EB}" type="sibTrans" cxnId="{0E822471-9E56-4C81-8520-0EDBAAF57365}">
      <dgm:prSet/>
      <dgm:spPr/>
      <dgm:t>
        <a:bodyPr/>
        <a:lstStyle/>
        <a:p>
          <a:endParaRPr lang="en-US"/>
        </a:p>
      </dgm:t>
    </dgm:pt>
    <dgm:pt modelId="{3C51B944-C724-47EC-806A-A797CBC8E003}">
      <dgm:prSet/>
      <dgm:spPr/>
      <dgm:t>
        <a:bodyPr/>
        <a:lstStyle/>
        <a:p>
          <a:r>
            <a:rPr lang="en-US" dirty="0" smtClean="0"/>
            <a:t>Quantifiable Goals and Objectives</a:t>
          </a:r>
          <a:endParaRPr lang="en-US" dirty="0"/>
        </a:p>
      </dgm:t>
    </dgm:pt>
    <dgm:pt modelId="{BBEF403D-AB71-49AD-85F1-EF66259234A3}" type="parTrans" cxnId="{186669D3-DE18-4A2E-9AE7-3470381E14A8}">
      <dgm:prSet/>
      <dgm:spPr/>
      <dgm:t>
        <a:bodyPr/>
        <a:lstStyle/>
        <a:p>
          <a:endParaRPr lang="en-US"/>
        </a:p>
      </dgm:t>
    </dgm:pt>
    <dgm:pt modelId="{DF079296-3913-417E-A5CA-E508F7905C8C}" type="sibTrans" cxnId="{186669D3-DE18-4A2E-9AE7-3470381E14A8}">
      <dgm:prSet/>
      <dgm:spPr/>
      <dgm:t>
        <a:bodyPr/>
        <a:lstStyle/>
        <a:p>
          <a:endParaRPr lang="en-US"/>
        </a:p>
      </dgm:t>
    </dgm:pt>
    <dgm:pt modelId="{42E1D978-4BA1-42B0-BBD9-B68A3DB802F1}" type="pres">
      <dgm:prSet presAssocID="{DB7CA945-5C0C-4383-A17D-432E084CF38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CCBD30-D655-4BCF-91F1-E54FF29CF43C}" type="pres">
      <dgm:prSet presAssocID="{127442D1-FC6B-4663-B78F-2D78176E8F31}" presName="composite" presStyleCnt="0"/>
      <dgm:spPr/>
    </dgm:pt>
    <dgm:pt modelId="{B9EC92F0-01ED-402C-BF08-21B964528168}" type="pres">
      <dgm:prSet presAssocID="{127442D1-FC6B-4663-B78F-2D78176E8F3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8CEEBB-FB8B-44E5-B843-9831C742AB5E}" type="pres">
      <dgm:prSet presAssocID="{127442D1-FC6B-4663-B78F-2D78176E8F31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25F0E3-249F-4668-818E-7C730A1E27F2}" type="pres">
      <dgm:prSet presAssocID="{AD9C65CC-D8DE-40F2-A0F2-63DD3BC51421}" presName="space" presStyleCnt="0"/>
      <dgm:spPr/>
    </dgm:pt>
    <dgm:pt modelId="{41F81893-11AE-4E97-8F4A-A3658CA37A6E}" type="pres">
      <dgm:prSet presAssocID="{7307809F-7EB4-414B-8272-542199F53AC2}" presName="composite" presStyleCnt="0"/>
      <dgm:spPr/>
    </dgm:pt>
    <dgm:pt modelId="{2DC9EFED-EAE2-4099-8327-3DD68886CA0D}" type="pres">
      <dgm:prSet presAssocID="{7307809F-7EB4-414B-8272-542199F53AC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732339-D972-44B4-B26C-47F4ECF88468}" type="pres">
      <dgm:prSet presAssocID="{7307809F-7EB4-414B-8272-542199F53AC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371C2-D0FE-4C48-890C-6AC14A792D75}" type="pres">
      <dgm:prSet presAssocID="{1FEC93EC-94C4-40A6-AFEB-F8303F7BA162}" presName="space" presStyleCnt="0"/>
      <dgm:spPr/>
    </dgm:pt>
    <dgm:pt modelId="{9D382C0E-430D-4A7C-8446-32A1EF58A643}" type="pres">
      <dgm:prSet presAssocID="{A0F06360-0D9E-497A-9DF5-7CD9F07B56B5}" presName="composite" presStyleCnt="0"/>
      <dgm:spPr/>
    </dgm:pt>
    <dgm:pt modelId="{60D507EB-A91B-4E01-8B25-7524378CBC0C}" type="pres">
      <dgm:prSet presAssocID="{A0F06360-0D9E-497A-9DF5-7CD9F07B56B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108B45-5874-4F0A-B48F-1B7BC533BDD5}" type="pres">
      <dgm:prSet presAssocID="{A0F06360-0D9E-497A-9DF5-7CD9F07B56B5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673F5B-0C72-41EA-948C-FCE013B62624}" type="presOf" srcId="{DB7CA945-5C0C-4383-A17D-432E084CF38D}" destId="{42E1D978-4BA1-42B0-BBD9-B68A3DB802F1}" srcOrd="0" destOrd="0" presId="urn:microsoft.com/office/officeart/2005/8/layout/hList1"/>
    <dgm:cxn modelId="{F84BB512-A256-4CD7-B4B8-CD5E7194E735}" type="presOf" srcId="{A0F06360-0D9E-497A-9DF5-7CD9F07B56B5}" destId="{60D507EB-A91B-4E01-8B25-7524378CBC0C}" srcOrd="0" destOrd="0" presId="urn:microsoft.com/office/officeart/2005/8/layout/hList1"/>
    <dgm:cxn modelId="{0A129BB6-F7EC-49BD-B9D9-18654FA7F16E}" type="presOf" srcId="{19B3139A-F88B-4D8D-A424-02FF4A12C5B4}" destId="{CE8CEEBB-FB8B-44E5-B843-9831C742AB5E}" srcOrd="0" destOrd="0" presId="urn:microsoft.com/office/officeart/2005/8/layout/hList1"/>
    <dgm:cxn modelId="{C8C97917-1B41-4BBC-AE3E-E58346C5ADE6}" type="presOf" srcId="{127442D1-FC6B-4663-B78F-2D78176E8F31}" destId="{B9EC92F0-01ED-402C-BF08-21B964528168}" srcOrd="0" destOrd="0" presId="urn:microsoft.com/office/officeart/2005/8/layout/hList1"/>
    <dgm:cxn modelId="{D1043030-BCD8-4135-90BE-ABAB275E4ACD}" srcId="{127442D1-FC6B-4663-B78F-2D78176E8F31}" destId="{19B3139A-F88B-4D8D-A424-02FF4A12C5B4}" srcOrd="0" destOrd="0" parTransId="{ECA1E7A1-1AE9-4BF3-AA4E-6E442294F723}" sibTransId="{1E82ADCC-959A-426A-936E-A7F0DC3D2F4F}"/>
    <dgm:cxn modelId="{0E822471-9E56-4C81-8520-0EDBAAF57365}" srcId="{A0F06360-0D9E-497A-9DF5-7CD9F07B56B5}" destId="{1D786334-82DB-4FE3-A16F-F08842663E95}" srcOrd="0" destOrd="0" parTransId="{C7DB6EDC-01A4-4AD7-8C34-5B245148E98D}" sibTransId="{76BEB33E-0EDA-49E2-AE57-10B3D8E150EB}"/>
    <dgm:cxn modelId="{3C60B0D6-CB2D-4B60-AA6D-00C0C1394A6A}" srcId="{7307809F-7EB4-414B-8272-542199F53AC2}" destId="{D96056F1-41EE-49BC-B4E3-78103F4FBF02}" srcOrd="0" destOrd="0" parTransId="{0C709FB0-A180-4F08-A079-B27D4F9A5060}" sibTransId="{1B728356-8C96-4144-B9D4-74B10039C247}"/>
    <dgm:cxn modelId="{039CEF39-27C8-4EE4-A29D-DA4486F48F02}" srcId="{DB7CA945-5C0C-4383-A17D-432E084CF38D}" destId="{A0F06360-0D9E-497A-9DF5-7CD9F07B56B5}" srcOrd="2" destOrd="0" parTransId="{FE01307D-9320-4C92-91BB-B3E63401407C}" sibTransId="{0107A0C9-CFC6-421F-8CC1-223F197DE5E0}"/>
    <dgm:cxn modelId="{2D00C00F-46CA-46A2-9D02-74ACB6B36858}" type="presOf" srcId="{1D786334-82DB-4FE3-A16F-F08842663E95}" destId="{F4108B45-5874-4F0A-B48F-1B7BC533BDD5}" srcOrd="0" destOrd="0" presId="urn:microsoft.com/office/officeart/2005/8/layout/hList1"/>
    <dgm:cxn modelId="{B3D2F2D6-D435-461C-B4D2-96E9DB60436A}" srcId="{DB7CA945-5C0C-4383-A17D-432E084CF38D}" destId="{127442D1-FC6B-4663-B78F-2D78176E8F31}" srcOrd="0" destOrd="0" parTransId="{1177A531-8663-456E-8BBE-C9B546E76249}" sibTransId="{AD9C65CC-D8DE-40F2-A0F2-63DD3BC51421}"/>
    <dgm:cxn modelId="{EECF0DAD-AF4E-46AA-AC33-FC9232EE4DC1}" srcId="{DB7CA945-5C0C-4383-A17D-432E084CF38D}" destId="{7307809F-7EB4-414B-8272-542199F53AC2}" srcOrd="1" destOrd="0" parTransId="{0D2AD5EF-AC8B-455F-A4DD-0DCF74FD8166}" sibTransId="{1FEC93EC-94C4-40A6-AFEB-F8303F7BA162}"/>
    <dgm:cxn modelId="{6C902059-4244-410D-B5CF-C555B59F71C3}" type="presOf" srcId="{7307809F-7EB4-414B-8272-542199F53AC2}" destId="{2DC9EFED-EAE2-4099-8327-3DD68886CA0D}" srcOrd="0" destOrd="0" presId="urn:microsoft.com/office/officeart/2005/8/layout/hList1"/>
    <dgm:cxn modelId="{CCE802BC-0F2A-48D2-BC77-E07BDB1639D0}" type="presOf" srcId="{D96056F1-41EE-49BC-B4E3-78103F4FBF02}" destId="{7C732339-D972-44B4-B26C-47F4ECF88468}" srcOrd="0" destOrd="0" presId="urn:microsoft.com/office/officeart/2005/8/layout/hList1"/>
    <dgm:cxn modelId="{ACB394AF-9975-43AD-A700-720EDD1B6D52}" type="presOf" srcId="{3C51B944-C724-47EC-806A-A797CBC8E003}" destId="{7C732339-D972-44B4-B26C-47F4ECF88468}" srcOrd="0" destOrd="1" presId="urn:microsoft.com/office/officeart/2005/8/layout/hList1"/>
    <dgm:cxn modelId="{186669D3-DE18-4A2E-9AE7-3470381E14A8}" srcId="{7307809F-7EB4-414B-8272-542199F53AC2}" destId="{3C51B944-C724-47EC-806A-A797CBC8E003}" srcOrd="1" destOrd="0" parTransId="{BBEF403D-AB71-49AD-85F1-EF66259234A3}" sibTransId="{DF079296-3913-417E-A5CA-E508F7905C8C}"/>
    <dgm:cxn modelId="{6219BCC5-D154-47AB-8950-012B9F874D67}" type="presParOf" srcId="{42E1D978-4BA1-42B0-BBD9-B68A3DB802F1}" destId="{ABCCBD30-D655-4BCF-91F1-E54FF29CF43C}" srcOrd="0" destOrd="0" presId="urn:microsoft.com/office/officeart/2005/8/layout/hList1"/>
    <dgm:cxn modelId="{5FE8FBE5-9A65-43C9-BDE8-19D3F525C053}" type="presParOf" srcId="{ABCCBD30-D655-4BCF-91F1-E54FF29CF43C}" destId="{B9EC92F0-01ED-402C-BF08-21B964528168}" srcOrd="0" destOrd="0" presId="urn:microsoft.com/office/officeart/2005/8/layout/hList1"/>
    <dgm:cxn modelId="{4EB76F6C-0E68-4BE6-A2D8-7EC25267D85E}" type="presParOf" srcId="{ABCCBD30-D655-4BCF-91F1-E54FF29CF43C}" destId="{CE8CEEBB-FB8B-44E5-B843-9831C742AB5E}" srcOrd="1" destOrd="0" presId="urn:microsoft.com/office/officeart/2005/8/layout/hList1"/>
    <dgm:cxn modelId="{D8AE5C4E-7F6C-48AB-84BA-8B049C209692}" type="presParOf" srcId="{42E1D978-4BA1-42B0-BBD9-B68A3DB802F1}" destId="{F925F0E3-249F-4668-818E-7C730A1E27F2}" srcOrd="1" destOrd="0" presId="urn:microsoft.com/office/officeart/2005/8/layout/hList1"/>
    <dgm:cxn modelId="{D6A4663E-9880-455A-8FF4-606240A677A9}" type="presParOf" srcId="{42E1D978-4BA1-42B0-BBD9-B68A3DB802F1}" destId="{41F81893-11AE-4E97-8F4A-A3658CA37A6E}" srcOrd="2" destOrd="0" presId="urn:microsoft.com/office/officeart/2005/8/layout/hList1"/>
    <dgm:cxn modelId="{C06D0D1C-DD4C-49C4-8921-6438189939F9}" type="presParOf" srcId="{41F81893-11AE-4E97-8F4A-A3658CA37A6E}" destId="{2DC9EFED-EAE2-4099-8327-3DD68886CA0D}" srcOrd="0" destOrd="0" presId="urn:microsoft.com/office/officeart/2005/8/layout/hList1"/>
    <dgm:cxn modelId="{161B9BAE-A1B1-43A8-9F29-D69F156D356F}" type="presParOf" srcId="{41F81893-11AE-4E97-8F4A-A3658CA37A6E}" destId="{7C732339-D972-44B4-B26C-47F4ECF88468}" srcOrd="1" destOrd="0" presId="urn:microsoft.com/office/officeart/2005/8/layout/hList1"/>
    <dgm:cxn modelId="{FF23D086-6DF8-4B84-B4B8-75F3E451EFC6}" type="presParOf" srcId="{42E1D978-4BA1-42B0-BBD9-B68A3DB802F1}" destId="{34D371C2-D0FE-4C48-890C-6AC14A792D75}" srcOrd="3" destOrd="0" presId="urn:microsoft.com/office/officeart/2005/8/layout/hList1"/>
    <dgm:cxn modelId="{203358F0-64E0-4883-9617-4F771328A266}" type="presParOf" srcId="{42E1D978-4BA1-42B0-BBD9-B68A3DB802F1}" destId="{9D382C0E-430D-4A7C-8446-32A1EF58A643}" srcOrd="4" destOrd="0" presId="urn:microsoft.com/office/officeart/2005/8/layout/hList1"/>
    <dgm:cxn modelId="{521ADCD8-5F42-4177-9855-2AEA0D4F12CC}" type="presParOf" srcId="{9D382C0E-430D-4A7C-8446-32A1EF58A643}" destId="{60D507EB-A91B-4E01-8B25-7524378CBC0C}" srcOrd="0" destOrd="0" presId="urn:microsoft.com/office/officeart/2005/8/layout/hList1"/>
    <dgm:cxn modelId="{B5BE10EA-744F-40F3-8A7E-3400FE7969B7}" type="presParOf" srcId="{9D382C0E-430D-4A7C-8446-32A1EF58A643}" destId="{F4108B45-5874-4F0A-B48F-1B7BC533BDD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12094CE-B10A-4BD5-8395-810E3B231DAE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0D6D3C-BDDE-4141-8420-0BA62A5ABDD0}">
      <dgm:prSet phldrT="[Text]"/>
      <dgm:spPr/>
      <dgm:t>
        <a:bodyPr/>
        <a:lstStyle/>
        <a:p>
          <a:r>
            <a:rPr lang="en-US" b="1" dirty="0" smtClean="0"/>
            <a:t>Habitat Restoration and Protection </a:t>
          </a:r>
          <a:endParaRPr lang="en-US" dirty="0"/>
        </a:p>
      </dgm:t>
    </dgm:pt>
    <dgm:pt modelId="{2900DE8C-88D0-4B52-9B26-46942E3FDF34}" type="parTrans" cxnId="{3128ECED-3B7E-450A-B170-74064F6D999A}">
      <dgm:prSet/>
      <dgm:spPr/>
      <dgm:t>
        <a:bodyPr/>
        <a:lstStyle/>
        <a:p>
          <a:endParaRPr lang="en-US"/>
        </a:p>
      </dgm:t>
    </dgm:pt>
    <dgm:pt modelId="{AF9AD97E-7D0E-4150-80FF-795287DCFE58}" type="sibTrans" cxnId="{3128ECED-3B7E-450A-B170-74064F6D999A}">
      <dgm:prSet/>
      <dgm:spPr/>
      <dgm:t>
        <a:bodyPr/>
        <a:lstStyle/>
        <a:p>
          <a:endParaRPr lang="en-US"/>
        </a:p>
      </dgm:t>
    </dgm:pt>
    <dgm:pt modelId="{19AD1258-BEAE-4D80-ACA4-36CBF7BDB919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Shoreline stabilization</a:t>
          </a:r>
          <a:endParaRPr lang="en-US" dirty="0"/>
        </a:p>
      </dgm:t>
    </dgm:pt>
    <dgm:pt modelId="{CD354F24-77EC-4A7F-9F45-7B46573E26DE}" type="parTrans" cxnId="{C189EF79-7BF5-4E84-8FC4-D2144858B7D1}">
      <dgm:prSet/>
      <dgm:spPr/>
      <dgm:t>
        <a:bodyPr/>
        <a:lstStyle/>
        <a:p>
          <a:endParaRPr lang="en-US"/>
        </a:p>
      </dgm:t>
    </dgm:pt>
    <dgm:pt modelId="{07955577-3D26-4292-B0CE-0A0C447F4FE2}" type="sibTrans" cxnId="{C189EF79-7BF5-4E84-8FC4-D2144858B7D1}">
      <dgm:prSet/>
      <dgm:spPr/>
      <dgm:t>
        <a:bodyPr/>
        <a:lstStyle/>
        <a:p>
          <a:endParaRPr lang="en-US"/>
        </a:p>
      </dgm:t>
    </dgm:pt>
    <dgm:pt modelId="{60480D21-D011-46A7-B879-F1EE6E805979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Protection of locally important natural resources </a:t>
          </a:r>
          <a:endParaRPr lang="en-US" dirty="0"/>
        </a:p>
      </dgm:t>
    </dgm:pt>
    <dgm:pt modelId="{E4318832-634C-401D-BCB8-59E864B2A08A}" type="parTrans" cxnId="{583B4AA7-E1FD-4E30-9279-DC5D4E39FA4B}">
      <dgm:prSet/>
      <dgm:spPr/>
      <dgm:t>
        <a:bodyPr/>
        <a:lstStyle/>
        <a:p>
          <a:endParaRPr lang="en-US"/>
        </a:p>
      </dgm:t>
    </dgm:pt>
    <dgm:pt modelId="{E3844021-3DB8-4C01-9D84-38BE9B361565}" type="sibTrans" cxnId="{583B4AA7-E1FD-4E30-9279-DC5D4E39FA4B}">
      <dgm:prSet/>
      <dgm:spPr/>
      <dgm:t>
        <a:bodyPr/>
        <a:lstStyle/>
        <a:p>
          <a:endParaRPr lang="en-US"/>
        </a:p>
      </dgm:t>
    </dgm:pt>
    <dgm:pt modelId="{4B417BAD-E2BE-442B-9785-B43F16270411}">
      <dgm:prSet phldrT="[Text]"/>
      <dgm:spPr/>
      <dgm:t>
        <a:bodyPr/>
        <a:lstStyle/>
        <a:p>
          <a:r>
            <a:rPr lang="en-US" b="1" dirty="0" smtClean="0"/>
            <a:t>Community Infrastructure</a:t>
          </a:r>
          <a:endParaRPr lang="en-US" dirty="0"/>
        </a:p>
      </dgm:t>
    </dgm:pt>
    <dgm:pt modelId="{557A17B2-7CF2-4495-BDD0-6E45FF8ABD2F}" type="parTrans" cxnId="{09A69241-64BA-4387-B69B-C367CF389A93}">
      <dgm:prSet/>
      <dgm:spPr/>
      <dgm:t>
        <a:bodyPr/>
        <a:lstStyle/>
        <a:p>
          <a:endParaRPr lang="en-US"/>
        </a:p>
      </dgm:t>
    </dgm:pt>
    <dgm:pt modelId="{1AF4A9CC-4303-4767-898C-F654CB2A02DF}" type="sibTrans" cxnId="{09A69241-64BA-4387-B69B-C367CF389A93}">
      <dgm:prSet/>
      <dgm:spPr/>
      <dgm:t>
        <a:bodyPr/>
        <a:lstStyle/>
        <a:p>
          <a:endParaRPr lang="en-US"/>
        </a:p>
      </dgm:t>
    </dgm:pt>
    <dgm:pt modelId="{DDDFB050-990B-4ADA-9476-4B5315D9A59F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Contamination from combined sewer outfalls</a:t>
          </a:r>
          <a:endParaRPr lang="en-US" dirty="0"/>
        </a:p>
      </dgm:t>
    </dgm:pt>
    <dgm:pt modelId="{FD8A68F4-565E-4014-9197-B9C7D50331FC}" type="parTrans" cxnId="{FD786D6E-1F16-4E6A-89BA-A2CEE9019B84}">
      <dgm:prSet/>
      <dgm:spPr/>
      <dgm:t>
        <a:bodyPr/>
        <a:lstStyle/>
        <a:p>
          <a:endParaRPr lang="en-US"/>
        </a:p>
      </dgm:t>
    </dgm:pt>
    <dgm:pt modelId="{EC48CF14-3576-4E67-800F-7FC2FF629414}" type="sibTrans" cxnId="{FD786D6E-1F16-4E6A-89BA-A2CEE9019B84}">
      <dgm:prSet/>
      <dgm:spPr/>
      <dgm:t>
        <a:bodyPr/>
        <a:lstStyle/>
        <a:p>
          <a:endParaRPr lang="en-US"/>
        </a:p>
      </dgm:t>
    </dgm:pt>
    <dgm:pt modelId="{9C94E5FB-E53A-4A59-8EBD-639546F25FDD}">
      <dgm:prSet phldrT="[Text]"/>
      <dgm:spPr/>
      <dgm:t>
        <a:bodyPr/>
        <a:lstStyle/>
        <a:p>
          <a:r>
            <a:rPr lang="en-US" b="1" dirty="0" smtClean="0"/>
            <a:t>Recreation and Access</a:t>
          </a:r>
          <a:endParaRPr lang="en-US" dirty="0"/>
        </a:p>
      </dgm:t>
    </dgm:pt>
    <dgm:pt modelId="{8AA15523-0947-4948-938A-1857ABACA2F5}" type="parTrans" cxnId="{5AEA0165-2CCA-4FBB-9FBB-002A61BF6B31}">
      <dgm:prSet/>
      <dgm:spPr/>
      <dgm:t>
        <a:bodyPr/>
        <a:lstStyle/>
        <a:p>
          <a:endParaRPr lang="en-US"/>
        </a:p>
      </dgm:t>
    </dgm:pt>
    <dgm:pt modelId="{A7A994B8-F16A-4C4A-8615-8C99CDC8FFE7}" type="sibTrans" cxnId="{5AEA0165-2CCA-4FBB-9FBB-002A61BF6B31}">
      <dgm:prSet/>
      <dgm:spPr/>
      <dgm:t>
        <a:bodyPr/>
        <a:lstStyle/>
        <a:p>
          <a:endParaRPr lang="en-US"/>
        </a:p>
      </dgm:t>
    </dgm:pt>
    <dgm:pt modelId="{2130CD5E-45E1-480F-A8B1-FBB99108FD79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Undeveloped fishing, swimming or boat launch areas</a:t>
          </a:r>
          <a:endParaRPr lang="en-US" dirty="0"/>
        </a:p>
      </dgm:t>
    </dgm:pt>
    <dgm:pt modelId="{54A850A7-E76A-4BCA-8A0A-7FBEB830E82B}" type="parTrans" cxnId="{5779B6A8-E136-4156-B439-D93D458D2E27}">
      <dgm:prSet/>
      <dgm:spPr/>
      <dgm:t>
        <a:bodyPr/>
        <a:lstStyle/>
        <a:p>
          <a:endParaRPr lang="en-US"/>
        </a:p>
      </dgm:t>
    </dgm:pt>
    <dgm:pt modelId="{EAD416F1-7F3D-452C-91EF-60715BD5D482}" type="sibTrans" cxnId="{5779B6A8-E136-4156-B439-D93D458D2E27}">
      <dgm:prSet/>
      <dgm:spPr/>
      <dgm:t>
        <a:bodyPr/>
        <a:lstStyle/>
        <a:p>
          <a:endParaRPr lang="en-US"/>
        </a:p>
      </dgm:t>
    </dgm:pt>
    <dgm:pt modelId="{B9CC06DC-8CBA-441E-AB97-614CE780D878}">
      <dgm:prSet/>
      <dgm:spPr>
        <a:solidFill>
          <a:srgbClr val="00B0F0"/>
        </a:solidFill>
      </dgm:spPr>
      <dgm:t>
        <a:bodyPr/>
        <a:lstStyle/>
        <a:p>
          <a:r>
            <a:rPr lang="en-US" dirty="0" smtClean="0"/>
            <a:t>Open/Green space protection</a:t>
          </a:r>
          <a:endParaRPr lang="en-US" dirty="0"/>
        </a:p>
      </dgm:t>
    </dgm:pt>
    <dgm:pt modelId="{D3C7A686-A4F0-4896-BF55-4FEF53C981A5}" type="parTrans" cxnId="{1F98E05C-9772-493B-850E-8CD8556554A6}">
      <dgm:prSet/>
      <dgm:spPr/>
      <dgm:t>
        <a:bodyPr/>
        <a:lstStyle/>
        <a:p>
          <a:endParaRPr lang="en-US"/>
        </a:p>
      </dgm:t>
    </dgm:pt>
    <dgm:pt modelId="{F6F3CA0A-3A6D-4966-B67C-067626683D31}" type="sibTrans" cxnId="{1F98E05C-9772-493B-850E-8CD8556554A6}">
      <dgm:prSet/>
      <dgm:spPr/>
      <dgm:t>
        <a:bodyPr/>
        <a:lstStyle/>
        <a:p>
          <a:endParaRPr lang="en-US"/>
        </a:p>
      </dgm:t>
    </dgm:pt>
    <dgm:pt modelId="{4048E0A9-745D-42B8-8668-F0071820A7B6}">
      <dgm:prSet/>
      <dgm:spPr>
        <a:solidFill>
          <a:srgbClr val="00B0F0"/>
        </a:solidFill>
      </dgm:spPr>
      <dgm:t>
        <a:bodyPr/>
        <a:lstStyle/>
        <a:p>
          <a:r>
            <a:rPr lang="en-US" smtClean="0"/>
            <a:t>Brownfields clean-up</a:t>
          </a:r>
          <a:endParaRPr lang="en-US" dirty="0"/>
        </a:p>
      </dgm:t>
    </dgm:pt>
    <dgm:pt modelId="{F9327FFD-F6EB-4758-BD3A-F11FDF0F523F}" type="parTrans" cxnId="{F7E94484-6454-437C-8CA3-31C95072A141}">
      <dgm:prSet/>
      <dgm:spPr/>
      <dgm:t>
        <a:bodyPr/>
        <a:lstStyle/>
        <a:p>
          <a:endParaRPr lang="en-US"/>
        </a:p>
      </dgm:t>
    </dgm:pt>
    <dgm:pt modelId="{C691B7B0-9F9E-4450-B719-D6F504439E1D}" type="sibTrans" cxnId="{F7E94484-6454-437C-8CA3-31C95072A141}">
      <dgm:prSet/>
      <dgm:spPr/>
      <dgm:t>
        <a:bodyPr/>
        <a:lstStyle/>
        <a:p>
          <a:endParaRPr lang="en-US"/>
        </a:p>
      </dgm:t>
    </dgm:pt>
    <dgm:pt modelId="{BF349B7A-6DAC-4C44-89D5-E7B73C735BA2}">
      <dgm:prSet/>
      <dgm:spPr>
        <a:solidFill>
          <a:srgbClr val="00B0F0"/>
        </a:solidFill>
      </dgm:spPr>
      <dgm:t>
        <a:bodyPr/>
        <a:lstStyle/>
        <a:p>
          <a:r>
            <a:rPr lang="en-US" dirty="0" smtClean="0"/>
            <a:t>Control of Invasive species occurrences</a:t>
          </a:r>
          <a:endParaRPr lang="en-US" dirty="0"/>
        </a:p>
      </dgm:t>
    </dgm:pt>
    <dgm:pt modelId="{0ABCB613-6B16-4EAE-B045-C489CC60A193}" type="parTrans" cxnId="{5E156F46-9E56-43D7-AD62-B4C0A60CC268}">
      <dgm:prSet/>
      <dgm:spPr/>
      <dgm:t>
        <a:bodyPr/>
        <a:lstStyle/>
        <a:p>
          <a:endParaRPr lang="en-US"/>
        </a:p>
      </dgm:t>
    </dgm:pt>
    <dgm:pt modelId="{CF3E8E88-62F5-4DAA-A424-F64AA7F5F133}" type="sibTrans" cxnId="{5E156F46-9E56-43D7-AD62-B4C0A60CC268}">
      <dgm:prSet/>
      <dgm:spPr/>
      <dgm:t>
        <a:bodyPr/>
        <a:lstStyle/>
        <a:p>
          <a:endParaRPr lang="en-US"/>
        </a:p>
      </dgm:t>
    </dgm:pt>
    <dgm:pt modelId="{0517FE94-4595-4A81-873E-29F721F0A636}">
      <dgm:prSet/>
      <dgm:spPr>
        <a:solidFill>
          <a:srgbClr val="00B0F0"/>
        </a:solidFill>
      </dgm:spPr>
      <dgm:t>
        <a:bodyPr/>
        <a:lstStyle/>
        <a:p>
          <a:r>
            <a:rPr lang="en-US" dirty="0" smtClean="0"/>
            <a:t>Vulnerable or inadequate wastewater treatment plants and pump stations</a:t>
          </a:r>
          <a:endParaRPr lang="en-US" dirty="0"/>
        </a:p>
      </dgm:t>
    </dgm:pt>
    <dgm:pt modelId="{7625D401-785D-49C8-8F3D-CB01780F9C23}" type="parTrans" cxnId="{13FB2BAC-3187-4CDA-AB4B-CC75FAAC219F}">
      <dgm:prSet/>
      <dgm:spPr/>
      <dgm:t>
        <a:bodyPr/>
        <a:lstStyle/>
        <a:p>
          <a:endParaRPr lang="en-US"/>
        </a:p>
      </dgm:t>
    </dgm:pt>
    <dgm:pt modelId="{5D9A336E-9EB0-48D4-995B-95CAC786718F}" type="sibTrans" cxnId="{13FB2BAC-3187-4CDA-AB4B-CC75FAAC219F}">
      <dgm:prSet/>
      <dgm:spPr/>
      <dgm:t>
        <a:bodyPr/>
        <a:lstStyle/>
        <a:p>
          <a:endParaRPr lang="en-US"/>
        </a:p>
      </dgm:t>
    </dgm:pt>
    <dgm:pt modelId="{0B468550-584F-453D-BF82-2303BBF7BFB3}">
      <dgm:prSet/>
      <dgm:spPr>
        <a:solidFill>
          <a:srgbClr val="00B0F0"/>
        </a:solidFill>
      </dgm:spPr>
      <dgm:t>
        <a:bodyPr/>
        <a:lstStyle/>
        <a:p>
          <a:r>
            <a:rPr lang="en-US" dirty="0" smtClean="0"/>
            <a:t>Areas or structures prone or vulnerable to storm damage and flooding</a:t>
          </a:r>
          <a:endParaRPr lang="en-US" dirty="0"/>
        </a:p>
      </dgm:t>
    </dgm:pt>
    <dgm:pt modelId="{EB20DE01-6452-44BD-9F4C-1F1E6359922B}" type="parTrans" cxnId="{00B301EE-AEA1-4714-9F54-CA0AD7AB9614}">
      <dgm:prSet/>
      <dgm:spPr/>
      <dgm:t>
        <a:bodyPr/>
        <a:lstStyle/>
        <a:p>
          <a:endParaRPr lang="en-US"/>
        </a:p>
      </dgm:t>
    </dgm:pt>
    <dgm:pt modelId="{920882AD-EE09-4661-8593-5A6E4AE9BEF4}" type="sibTrans" cxnId="{00B301EE-AEA1-4714-9F54-CA0AD7AB9614}">
      <dgm:prSet/>
      <dgm:spPr/>
      <dgm:t>
        <a:bodyPr/>
        <a:lstStyle/>
        <a:p>
          <a:endParaRPr lang="en-US"/>
        </a:p>
      </dgm:t>
    </dgm:pt>
    <dgm:pt modelId="{979B7B7B-DAFB-4C11-8B37-3B2C30AF591F}">
      <dgm:prSet/>
      <dgm:spPr>
        <a:solidFill>
          <a:srgbClr val="00B0F0"/>
        </a:solidFill>
      </dgm:spPr>
      <dgm:t>
        <a:bodyPr/>
        <a:lstStyle/>
        <a:p>
          <a:r>
            <a:rPr lang="en-US" dirty="0" smtClean="0"/>
            <a:t>Problematic bridges, culverts and dams</a:t>
          </a:r>
          <a:endParaRPr lang="en-US" dirty="0"/>
        </a:p>
      </dgm:t>
    </dgm:pt>
    <dgm:pt modelId="{FC987C0C-44FA-4CCB-AF92-86240EDFFE18}" type="parTrans" cxnId="{0F4EC71E-FA4F-49D3-8011-DC3813EC5511}">
      <dgm:prSet/>
      <dgm:spPr/>
      <dgm:t>
        <a:bodyPr/>
        <a:lstStyle/>
        <a:p>
          <a:endParaRPr lang="en-US"/>
        </a:p>
      </dgm:t>
    </dgm:pt>
    <dgm:pt modelId="{2BDBCAD5-1717-47BD-A51C-D79ACAA01375}" type="sibTrans" cxnId="{0F4EC71E-FA4F-49D3-8011-DC3813EC5511}">
      <dgm:prSet/>
      <dgm:spPr/>
      <dgm:t>
        <a:bodyPr/>
        <a:lstStyle/>
        <a:p>
          <a:endParaRPr lang="en-US"/>
        </a:p>
      </dgm:t>
    </dgm:pt>
    <dgm:pt modelId="{B7967469-580D-4CF3-B2B0-6CF018A374C6}">
      <dgm:prSet/>
      <dgm:spPr>
        <a:solidFill>
          <a:srgbClr val="00B0F0"/>
        </a:solidFill>
      </dgm:spPr>
      <dgm:t>
        <a:bodyPr/>
        <a:lstStyle/>
        <a:p>
          <a:r>
            <a:rPr lang="en-US" dirty="0" smtClean="0"/>
            <a:t>Green infrastructure (existing or planned/desired)</a:t>
          </a:r>
          <a:endParaRPr lang="en-US" dirty="0"/>
        </a:p>
      </dgm:t>
    </dgm:pt>
    <dgm:pt modelId="{5D90F2CA-9CB2-498F-89D5-31365F49B7C8}" type="parTrans" cxnId="{2C842108-32C0-4D16-B660-C22CB372C841}">
      <dgm:prSet/>
      <dgm:spPr/>
      <dgm:t>
        <a:bodyPr/>
        <a:lstStyle/>
        <a:p>
          <a:endParaRPr lang="en-US"/>
        </a:p>
      </dgm:t>
    </dgm:pt>
    <dgm:pt modelId="{50A9EE47-D940-454F-AB0C-1747323D2AAE}" type="sibTrans" cxnId="{2C842108-32C0-4D16-B660-C22CB372C841}">
      <dgm:prSet/>
      <dgm:spPr/>
      <dgm:t>
        <a:bodyPr/>
        <a:lstStyle/>
        <a:p>
          <a:endParaRPr lang="en-US"/>
        </a:p>
      </dgm:t>
    </dgm:pt>
    <dgm:pt modelId="{40A944FC-0DC1-4D62-80E2-6E238CA8C883}">
      <dgm:prSet/>
      <dgm:spPr>
        <a:solidFill>
          <a:srgbClr val="00B0F0"/>
        </a:solidFill>
      </dgm:spPr>
      <dgm:t>
        <a:bodyPr/>
        <a:lstStyle/>
        <a:p>
          <a:r>
            <a:rPr lang="en-US" dirty="0" smtClean="0"/>
            <a:t>Riverfront (re)development areas</a:t>
          </a:r>
          <a:endParaRPr lang="en-US" dirty="0"/>
        </a:p>
      </dgm:t>
    </dgm:pt>
    <dgm:pt modelId="{13AF85AF-FBB0-44B0-9BB3-77F48F6BE0F2}" type="parTrans" cxnId="{84DB565E-7CAF-4B1A-A827-3E8D54833DEF}">
      <dgm:prSet/>
      <dgm:spPr/>
      <dgm:t>
        <a:bodyPr/>
        <a:lstStyle/>
        <a:p>
          <a:endParaRPr lang="en-US"/>
        </a:p>
      </dgm:t>
    </dgm:pt>
    <dgm:pt modelId="{9FFD4E7D-5064-44B0-B5F3-8853518A0A9A}" type="sibTrans" cxnId="{84DB565E-7CAF-4B1A-A827-3E8D54833DEF}">
      <dgm:prSet/>
      <dgm:spPr/>
      <dgm:t>
        <a:bodyPr/>
        <a:lstStyle/>
        <a:p>
          <a:endParaRPr lang="en-US"/>
        </a:p>
      </dgm:t>
    </dgm:pt>
    <dgm:pt modelId="{1CB0926E-D7C9-402C-B8AD-537CC358F4D1}">
      <dgm:prSet/>
      <dgm:spPr>
        <a:solidFill>
          <a:srgbClr val="00B0F0"/>
        </a:solidFill>
      </dgm:spPr>
      <dgm:t>
        <a:bodyPr/>
        <a:lstStyle/>
        <a:p>
          <a:r>
            <a:rPr lang="en-US" dirty="0" smtClean="0"/>
            <a:t>Access areas in need of repair</a:t>
          </a:r>
          <a:endParaRPr lang="en-US" dirty="0"/>
        </a:p>
      </dgm:t>
    </dgm:pt>
    <dgm:pt modelId="{CF0F2143-CBF5-4DCC-A614-7FF5529F6E1E}" type="parTrans" cxnId="{1CC572C9-4BF4-46A9-A3B4-171275FA5C6E}">
      <dgm:prSet/>
      <dgm:spPr/>
      <dgm:t>
        <a:bodyPr/>
        <a:lstStyle/>
        <a:p>
          <a:endParaRPr lang="en-US"/>
        </a:p>
      </dgm:t>
    </dgm:pt>
    <dgm:pt modelId="{4F35713E-0161-4CD1-9917-10800436756B}" type="sibTrans" cxnId="{1CC572C9-4BF4-46A9-A3B4-171275FA5C6E}">
      <dgm:prSet/>
      <dgm:spPr/>
      <dgm:t>
        <a:bodyPr/>
        <a:lstStyle/>
        <a:p>
          <a:endParaRPr lang="en-US"/>
        </a:p>
      </dgm:t>
    </dgm:pt>
    <dgm:pt modelId="{D849CBB0-5549-4346-AEB7-CC272CF375C2}">
      <dgm:prSet/>
      <dgm:spPr>
        <a:solidFill>
          <a:srgbClr val="00B0F0"/>
        </a:solidFill>
      </dgm:spPr>
      <dgm:t>
        <a:bodyPr/>
        <a:lstStyle/>
        <a:p>
          <a:r>
            <a:rPr lang="en-US" dirty="0" smtClean="0"/>
            <a:t>Vulnerable historic or </a:t>
          </a:r>
          <a:r>
            <a:rPr lang="en-US" smtClean="0"/>
            <a:t>natural features</a:t>
          </a:r>
          <a:endParaRPr lang="en-US" dirty="0"/>
        </a:p>
      </dgm:t>
    </dgm:pt>
    <dgm:pt modelId="{59925C25-EA1A-4B24-BC08-9818506812DE}" type="parTrans" cxnId="{15949AB5-8ECC-4DBD-89A3-B7255C5EA44D}">
      <dgm:prSet/>
      <dgm:spPr/>
      <dgm:t>
        <a:bodyPr/>
        <a:lstStyle/>
        <a:p>
          <a:endParaRPr lang="en-US"/>
        </a:p>
      </dgm:t>
    </dgm:pt>
    <dgm:pt modelId="{CB242132-AE39-4FB0-8BBF-DB04CBB2B399}" type="sibTrans" cxnId="{15949AB5-8ECC-4DBD-89A3-B7255C5EA44D}">
      <dgm:prSet/>
      <dgm:spPr/>
      <dgm:t>
        <a:bodyPr/>
        <a:lstStyle/>
        <a:p>
          <a:endParaRPr lang="en-US"/>
        </a:p>
      </dgm:t>
    </dgm:pt>
    <dgm:pt modelId="{2E5FB376-C292-42FE-A326-CEC457F8446F}">
      <dgm:prSet/>
      <dgm:spPr>
        <a:solidFill>
          <a:srgbClr val="00B0F0"/>
        </a:solidFill>
      </dgm:spPr>
      <dgm:t>
        <a:bodyPr/>
        <a:lstStyle/>
        <a:p>
          <a:r>
            <a:rPr lang="en-US" dirty="0" smtClean="0"/>
            <a:t>Other</a:t>
          </a:r>
          <a:endParaRPr lang="en-US" dirty="0"/>
        </a:p>
      </dgm:t>
    </dgm:pt>
    <dgm:pt modelId="{85E08E75-90D4-4C53-AC2A-9B2AD2392E88}" type="sibTrans" cxnId="{5F42A929-6C7D-418C-9D8D-290AD9EB7BE3}">
      <dgm:prSet/>
      <dgm:spPr/>
      <dgm:t>
        <a:bodyPr/>
        <a:lstStyle/>
        <a:p>
          <a:endParaRPr lang="en-US"/>
        </a:p>
      </dgm:t>
    </dgm:pt>
    <dgm:pt modelId="{AF04AB89-BACE-4E88-AFFB-10E9A25AB0DA}" type="parTrans" cxnId="{5F42A929-6C7D-418C-9D8D-290AD9EB7BE3}">
      <dgm:prSet/>
      <dgm:spPr/>
      <dgm:t>
        <a:bodyPr/>
        <a:lstStyle/>
        <a:p>
          <a:endParaRPr lang="en-US"/>
        </a:p>
      </dgm:t>
    </dgm:pt>
    <dgm:pt modelId="{8C59E302-81E0-4947-A2CD-446D2C150330}">
      <dgm:prSet/>
      <dgm:spPr>
        <a:solidFill>
          <a:srgbClr val="00B0F0"/>
        </a:solidFill>
      </dgm:spPr>
      <dgm:t>
        <a:bodyPr/>
        <a:lstStyle/>
        <a:p>
          <a:r>
            <a:rPr lang="en-US" dirty="0" smtClean="0"/>
            <a:t>Brownfields clean-up</a:t>
          </a:r>
          <a:endParaRPr lang="en-US" dirty="0"/>
        </a:p>
      </dgm:t>
    </dgm:pt>
    <dgm:pt modelId="{3D1D2E99-3C2A-4C14-9A22-760D243A2FFF}" type="parTrans" cxnId="{3F83F81D-C506-4A71-ACD3-0DBF18D2541C}">
      <dgm:prSet/>
      <dgm:spPr/>
      <dgm:t>
        <a:bodyPr/>
        <a:lstStyle/>
        <a:p>
          <a:endParaRPr lang="en-US"/>
        </a:p>
      </dgm:t>
    </dgm:pt>
    <dgm:pt modelId="{F6DE8E6E-4537-4D86-93D1-A9067D7618DD}" type="sibTrans" cxnId="{3F83F81D-C506-4A71-ACD3-0DBF18D2541C}">
      <dgm:prSet/>
      <dgm:spPr/>
      <dgm:t>
        <a:bodyPr/>
        <a:lstStyle/>
        <a:p>
          <a:endParaRPr lang="en-US"/>
        </a:p>
      </dgm:t>
    </dgm:pt>
    <dgm:pt modelId="{977F5C31-B010-4070-932E-CE7D3E632E2F}" type="pres">
      <dgm:prSet presAssocID="{012094CE-B10A-4BD5-8395-810E3B231DAE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9F37B31-B6C7-480E-9B99-AD19AADD3D09}" type="pres">
      <dgm:prSet presAssocID="{BA0D6D3C-BDDE-4141-8420-0BA62A5ABDD0}" presName="compositeNode" presStyleCnt="0">
        <dgm:presLayoutVars>
          <dgm:bulletEnabled val="1"/>
        </dgm:presLayoutVars>
      </dgm:prSet>
      <dgm:spPr/>
    </dgm:pt>
    <dgm:pt modelId="{80F01325-3959-4A13-BFE1-554795C8E5C9}" type="pres">
      <dgm:prSet presAssocID="{BA0D6D3C-BDDE-4141-8420-0BA62A5ABDD0}" presName="image" presStyleLbl="fgImgPlace1" presStyleIdx="0" presStyleCnt="3"/>
      <dgm:spPr>
        <a:solidFill>
          <a:srgbClr val="00B050"/>
        </a:solidFill>
      </dgm:spPr>
    </dgm:pt>
    <dgm:pt modelId="{CF50DB2D-C95F-42BA-9B97-C6D06B188C7B}" type="pres">
      <dgm:prSet presAssocID="{BA0D6D3C-BDDE-4141-8420-0BA62A5ABDD0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D8962C-A554-43EF-A0A3-43FE8F31FFED}" type="pres">
      <dgm:prSet presAssocID="{BA0D6D3C-BDDE-4141-8420-0BA62A5ABDD0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569376-0B97-4EC5-877E-841F470A2D70}" type="pres">
      <dgm:prSet presAssocID="{AF9AD97E-7D0E-4150-80FF-795287DCFE58}" presName="sibTrans" presStyleCnt="0"/>
      <dgm:spPr/>
    </dgm:pt>
    <dgm:pt modelId="{EC3F8DC8-CCDA-4550-9A8A-5DECCDEA7827}" type="pres">
      <dgm:prSet presAssocID="{4B417BAD-E2BE-442B-9785-B43F16270411}" presName="compositeNode" presStyleCnt="0">
        <dgm:presLayoutVars>
          <dgm:bulletEnabled val="1"/>
        </dgm:presLayoutVars>
      </dgm:prSet>
      <dgm:spPr/>
    </dgm:pt>
    <dgm:pt modelId="{0E5A4399-DDE6-48FC-8B14-53729E46CB4C}" type="pres">
      <dgm:prSet presAssocID="{4B417BAD-E2BE-442B-9785-B43F16270411}" presName="image" presStyleLbl="fgImgPlace1" presStyleIdx="1" presStyleCnt="3"/>
      <dgm:spPr>
        <a:solidFill>
          <a:srgbClr val="FF0000"/>
        </a:solidFill>
      </dgm:spPr>
    </dgm:pt>
    <dgm:pt modelId="{8075FA48-B83E-4527-8A3E-E9DD114F89C1}" type="pres">
      <dgm:prSet presAssocID="{4B417BAD-E2BE-442B-9785-B43F16270411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EB1E77-5CDA-4B63-8408-D05AA33B1DE0}" type="pres">
      <dgm:prSet presAssocID="{4B417BAD-E2BE-442B-9785-B43F16270411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A60165-8956-44F3-A8A4-85D5BA56BE1C}" type="pres">
      <dgm:prSet presAssocID="{1AF4A9CC-4303-4767-898C-F654CB2A02DF}" presName="sibTrans" presStyleCnt="0"/>
      <dgm:spPr/>
    </dgm:pt>
    <dgm:pt modelId="{E44ACA15-6507-4182-BAE3-7CEDC7A007DC}" type="pres">
      <dgm:prSet presAssocID="{9C94E5FB-E53A-4A59-8EBD-639546F25FDD}" presName="compositeNode" presStyleCnt="0">
        <dgm:presLayoutVars>
          <dgm:bulletEnabled val="1"/>
        </dgm:presLayoutVars>
      </dgm:prSet>
      <dgm:spPr/>
    </dgm:pt>
    <dgm:pt modelId="{661C1B1E-E9D6-4CAC-B9AF-972D06C154B3}" type="pres">
      <dgm:prSet presAssocID="{9C94E5FB-E53A-4A59-8EBD-639546F25FDD}" presName="image" presStyleLbl="fgImgPlace1" presStyleIdx="2" presStyleCnt="3"/>
      <dgm:spPr>
        <a:solidFill>
          <a:srgbClr val="0070C0"/>
        </a:solidFill>
      </dgm:spPr>
    </dgm:pt>
    <dgm:pt modelId="{5F07158C-3B00-4CF6-824B-2BEA0D5026DE}" type="pres">
      <dgm:prSet presAssocID="{9C94E5FB-E53A-4A59-8EBD-639546F25FDD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8B7F20-D3A3-469A-8573-1FDCB6805596}" type="pres">
      <dgm:prSet presAssocID="{9C94E5FB-E53A-4A59-8EBD-639546F25FDD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4EC71E-FA4F-49D3-8011-DC3813EC5511}" srcId="{4B417BAD-E2BE-442B-9785-B43F16270411}" destId="{979B7B7B-DAFB-4C11-8B37-3B2C30AF591F}" srcOrd="3" destOrd="0" parTransId="{FC987C0C-44FA-4CCB-AF92-86240EDFFE18}" sibTransId="{2BDBCAD5-1717-47BD-A51C-D79ACAA01375}"/>
    <dgm:cxn modelId="{7DFC8B5F-0A18-4157-AED5-D76D12FF5FB9}" type="presOf" srcId="{2E5FB376-C292-42FE-A326-CEC457F8446F}" destId="{5F07158C-3B00-4CF6-824B-2BEA0D5026DE}" srcOrd="0" destOrd="3" presId="urn:microsoft.com/office/officeart/2005/8/layout/hList2"/>
    <dgm:cxn modelId="{3AF0327D-9C63-481D-9619-1488FAE472E0}" type="presOf" srcId="{DDDFB050-990B-4ADA-9476-4B5315D9A59F}" destId="{8075FA48-B83E-4527-8A3E-E9DD114F89C1}" srcOrd="0" destOrd="0" presId="urn:microsoft.com/office/officeart/2005/8/layout/hList2"/>
    <dgm:cxn modelId="{CDA84DFC-4D2D-4C0E-B66A-B8E952891858}" type="presOf" srcId="{BF349B7A-6DAC-4C44-89D5-E7B73C735BA2}" destId="{CF50DB2D-C95F-42BA-9B97-C6D06B188C7B}" srcOrd="0" destOrd="3" presId="urn:microsoft.com/office/officeart/2005/8/layout/hList2"/>
    <dgm:cxn modelId="{8F375535-AE88-40F8-A16E-F970515479AB}" type="presOf" srcId="{1CB0926E-D7C9-402C-B8AD-537CC358F4D1}" destId="{5F07158C-3B00-4CF6-824B-2BEA0D5026DE}" srcOrd="0" destOrd="1" presId="urn:microsoft.com/office/officeart/2005/8/layout/hList2"/>
    <dgm:cxn modelId="{4B68AE67-3AA6-4E02-871D-C8886BE051D1}" type="presOf" srcId="{979B7B7B-DAFB-4C11-8B37-3B2C30AF591F}" destId="{8075FA48-B83E-4527-8A3E-E9DD114F89C1}" srcOrd="0" destOrd="3" presId="urn:microsoft.com/office/officeart/2005/8/layout/hList2"/>
    <dgm:cxn modelId="{0C6C60D0-7577-4869-95C6-EAFE6BCCF898}" type="presOf" srcId="{BA0D6D3C-BDDE-4141-8420-0BA62A5ABDD0}" destId="{73D8962C-A554-43EF-A0A3-43FE8F31FFED}" srcOrd="0" destOrd="0" presId="urn:microsoft.com/office/officeart/2005/8/layout/hList2"/>
    <dgm:cxn modelId="{EC7C50A3-781A-4BAA-9976-9DFD818B0E82}" type="presOf" srcId="{4B417BAD-E2BE-442B-9785-B43F16270411}" destId="{C3EB1E77-5CDA-4B63-8408-D05AA33B1DE0}" srcOrd="0" destOrd="0" presId="urn:microsoft.com/office/officeart/2005/8/layout/hList2"/>
    <dgm:cxn modelId="{C4546C51-7943-46AF-95C4-B76D30E04A8B}" type="presOf" srcId="{60480D21-D011-46A7-B879-F1EE6E805979}" destId="{CF50DB2D-C95F-42BA-9B97-C6D06B188C7B}" srcOrd="0" destOrd="4" presId="urn:microsoft.com/office/officeart/2005/8/layout/hList2"/>
    <dgm:cxn modelId="{FD786D6E-1F16-4E6A-89BA-A2CEE9019B84}" srcId="{4B417BAD-E2BE-442B-9785-B43F16270411}" destId="{DDDFB050-990B-4ADA-9476-4B5315D9A59F}" srcOrd="0" destOrd="0" parTransId="{FD8A68F4-565E-4014-9197-B9C7D50331FC}" sibTransId="{EC48CF14-3576-4E67-800F-7FC2FF629414}"/>
    <dgm:cxn modelId="{1F98E05C-9772-493B-850E-8CD8556554A6}" srcId="{BA0D6D3C-BDDE-4141-8420-0BA62A5ABDD0}" destId="{B9CC06DC-8CBA-441E-AB97-614CE780D878}" srcOrd="1" destOrd="0" parTransId="{D3C7A686-A4F0-4896-BF55-4FEF53C981A5}" sibTransId="{F6F3CA0A-3A6D-4966-B67C-067626683D31}"/>
    <dgm:cxn modelId="{13FB2BAC-3187-4CDA-AB4B-CC75FAAC219F}" srcId="{4B417BAD-E2BE-442B-9785-B43F16270411}" destId="{0517FE94-4595-4A81-873E-29F721F0A636}" srcOrd="1" destOrd="0" parTransId="{7625D401-785D-49C8-8F3D-CB01780F9C23}" sibTransId="{5D9A336E-9EB0-48D4-995B-95CAC786718F}"/>
    <dgm:cxn modelId="{BCD2FBC5-D890-466A-8ADE-C5307BCADD1F}" type="presOf" srcId="{0517FE94-4595-4A81-873E-29F721F0A636}" destId="{8075FA48-B83E-4527-8A3E-E9DD114F89C1}" srcOrd="0" destOrd="1" presId="urn:microsoft.com/office/officeart/2005/8/layout/hList2"/>
    <dgm:cxn modelId="{1CC572C9-4BF4-46A9-A3B4-171275FA5C6E}" srcId="{9C94E5FB-E53A-4A59-8EBD-639546F25FDD}" destId="{1CB0926E-D7C9-402C-B8AD-537CC358F4D1}" srcOrd="1" destOrd="0" parTransId="{CF0F2143-CBF5-4DCC-A614-7FF5529F6E1E}" sibTransId="{4F35713E-0161-4CD1-9917-10800436756B}"/>
    <dgm:cxn modelId="{00B301EE-AEA1-4714-9F54-CA0AD7AB9614}" srcId="{4B417BAD-E2BE-442B-9785-B43F16270411}" destId="{0B468550-584F-453D-BF82-2303BBF7BFB3}" srcOrd="2" destOrd="0" parTransId="{EB20DE01-6452-44BD-9F4C-1F1E6359922B}" sibTransId="{920882AD-EE09-4661-8593-5A6E4AE9BEF4}"/>
    <dgm:cxn modelId="{84DB565E-7CAF-4B1A-A827-3E8D54833DEF}" srcId="{4B417BAD-E2BE-442B-9785-B43F16270411}" destId="{40A944FC-0DC1-4D62-80E2-6E238CA8C883}" srcOrd="5" destOrd="0" parTransId="{13AF85AF-FBB0-44B0-9BB3-77F48F6BE0F2}" sibTransId="{9FFD4E7D-5064-44B0-B5F3-8853518A0A9A}"/>
    <dgm:cxn modelId="{7E4C729E-BFAA-4758-BC06-F6B1652985E4}" type="presOf" srcId="{8C59E302-81E0-4947-A2CD-446D2C150330}" destId="{8075FA48-B83E-4527-8A3E-E9DD114F89C1}" srcOrd="0" destOrd="6" presId="urn:microsoft.com/office/officeart/2005/8/layout/hList2"/>
    <dgm:cxn modelId="{D1E78F24-5A0F-46A0-AC93-E7F56D255104}" type="presOf" srcId="{0B468550-584F-453D-BF82-2303BBF7BFB3}" destId="{8075FA48-B83E-4527-8A3E-E9DD114F89C1}" srcOrd="0" destOrd="2" presId="urn:microsoft.com/office/officeart/2005/8/layout/hList2"/>
    <dgm:cxn modelId="{5779B6A8-E136-4156-B439-D93D458D2E27}" srcId="{9C94E5FB-E53A-4A59-8EBD-639546F25FDD}" destId="{2130CD5E-45E1-480F-A8B1-FBB99108FD79}" srcOrd="0" destOrd="0" parTransId="{54A850A7-E76A-4BCA-8A0A-7FBEB830E82B}" sibTransId="{EAD416F1-7F3D-452C-91EF-60715BD5D482}"/>
    <dgm:cxn modelId="{2C842108-32C0-4D16-B660-C22CB372C841}" srcId="{4B417BAD-E2BE-442B-9785-B43F16270411}" destId="{B7967469-580D-4CF3-B2B0-6CF018A374C6}" srcOrd="4" destOrd="0" parTransId="{5D90F2CA-9CB2-498F-89D5-31365F49B7C8}" sibTransId="{50A9EE47-D940-454F-AB0C-1747323D2AAE}"/>
    <dgm:cxn modelId="{FD4C1A88-57C4-47F2-8D3B-566039B3F93D}" type="presOf" srcId="{9C94E5FB-E53A-4A59-8EBD-639546F25FDD}" destId="{F18B7F20-D3A3-469A-8573-1FDCB6805596}" srcOrd="0" destOrd="0" presId="urn:microsoft.com/office/officeart/2005/8/layout/hList2"/>
    <dgm:cxn modelId="{3F83F81D-C506-4A71-ACD3-0DBF18D2541C}" srcId="{4B417BAD-E2BE-442B-9785-B43F16270411}" destId="{8C59E302-81E0-4947-A2CD-446D2C150330}" srcOrd="6" destOrd="0" parTransId="{3D1D2E99-3C2A-4C14-9A22-760D243A2FFF}" sibTransId="{F6DE8E6E-4537-4D86-93D1-A9067D7618DD}"/>
    <dgm:cxn modelId="{311CB623-9E45-4150-B331-BE05A28893F4}" type="presOf" srcId="{012094CE-B10A-4BD5-8395-810E3B231DAE}" destId="{977F5C31-B010-4070-932E-CE7D3E632E2F}" srcOrd="0" destOrd="0" presId="urn:microsoft.com/office/officeart/2005/8/layout/hList2"/>
    <dgm:cxn modelId="{F26FF563-F028-4233-9CDA-75B1A5BCE483}" type="presOf" srcId="{4048E0A9-745D-42B8-8668-F0071820A7B6}" destId="{CF50DB2D-C95F-42BA-9B97-C6D06B188C7B}" srcOrd="0" destOrd="2" presId="urn:microsoft.com/office/officeart/2005/8/layout/hList2"/>
    <dgm:cxn modelId="{AB834046-7102-41B0-BED7-F85A7428B1C3}" type="presOf" srcId="{19AD1258-BEAE-4D80-ACA4-36CBF7BDB919}" destId="{CF50DB2D-C95F-42BA-9B97-C6D06B188C7B}" srcOrd="0" destOrd="0" presId="urn:microsoft.com/office/officeart/2005/8/layout/hList2"/>
    <dgm:cxn modelId="{8680B31F-6A7B-4E1C-B533-68366CE0C6D3}" type="presOf" srcId="{D849CBB0-5549-4346-AEB7-CC272CF375C2}" destId="{5F07158C-3B00-4CF6-824B-2BEA0D5026DE}" srcOrd="0" destOrd="2" presId="urn:microsoft.com/office/officeart/2005/8/layout/hList2"/>
    <dgm:cxn modelId="{615C1F0D-9434-4215-89C9-6AD9E3CC5B51}" type="presOf" srcId="{B9CC06DC-8CBA-441E-AB97-614CE780D878}" destId="{CF50DB2D-C95F-42BA-9B97-C6D06B188C7B}" srcOrd="0" destOrd="1" presId="urn:microsoft.com/office/officeart/2005/8/layout/hList2"/>
    <dgm:cxn modelId="{25771756-8F01-4E73-A5DE-8266F3CE4B5C}" type="presOf" srcId="{2130CD5E-45E1-480F-A8B1-FBB99108FD79}" destId="{5F07158C-3B00-4CF6-824B-2BEA0D5026DE}" srcOrd="0" destOrd="0" presId="urn:microsoft.com/office/officeart/2005/8/layout/hList2"/>
    <dgm:cxn modelId="{C189EF79-7BF5-4E84-8FC4-D2144858B7D1}" srcId="{BA0D6D3C-BDDE-4141-8420-0BA62A5ABDD0}" destId="{19AD1258-BEAE-4D80-ACA4-36CBF7BDB919}" srcOrd="0" destOrd="0" parTransId="{CD354F24-77EC-4A7F-9F45-7B46573E26DE}" sibTransId="{07955577-3D26-4292-B0CE-0A0C447F4FE2}"/>
    <dgm:cxn modelId="{5AEA0165-2CCA-4FBB-9FBB-002A61BF6B31}" srcId="{012094CE-B10A-4BD5-8395-810E3B231DAE}" destId="{9C94E5FB-E53A-4A59-8EBD-639546F25FDD}" srcOrd="2" destOrd="0" parTransId="{8AA15523-0947-4948-938A-1857ABACA2F5}" sibTransId="{A7A994B8-F16A-4C4A-8615-8C99CDC8FFE7}"/>
    <dgm:cxn modelId="{3128ECED-3B7E-450A-B170-74064F6D999A}" srcId="{012094CE-B10A-4BD5-8395-810E3B231DAE}" destId="{BA0D6D3C-BDDE-4141-8420-0BA62A5ABDD0}" srcOrd="0" destOrd="0" parTransId="{2900DE8C-88D0-4B52-9B26-46942E3FDF34}" sibTransId="{AF9AD97E-7D0E-4150-80FF-795287DCFE58}"/>
    <dgm:cxn modelId="{5E156F46-9E56-43D7-AD62-B4C0A60CC268}" srcId="{BA0D6D3C-BDDE-4141-8420-0BA62A5ABDD0}" destId="{BF349B7A-6DAC-4C44-89D5-E7B73C735BA2}" srcOrd="3" destOrd="0" parTransId="{0ABCB613-6B16-4EAE-B045-C489CC60A193}" sibTransId="{CF3E8E88-62F5-4DAA-A424-F64AA7F5F133}"/>
    <dgm:cxn modelId="{09A69241-64BA-4387-B69B-C367CF389A93}" srcId="{012094CE-B10A-4BD5-8395-810E3B231DAE}" destId="{4B417BAD-E2BE-442B-9785-B43F16270411}" srcOrd="1" destOrd="0" parTransId="{557A17B2-7CF2-4495-BDD0-6E45FF8ABD2F}" sibTransId="{1AF4A9CC-4303-4767-898C-F654CB2A02DF}"/>
    <dgm:cxn modelId="{15949AB5-8ECC-4DBD-89A3-B7255C5EA44D}" srcId="{9C94E5FB-E53A-4A59-8EBD-639546F25FDD}" destId="{D849CBB0-5549-4346-AEB7-CC272CF375C2}" srcOrd="2" destOrd="0" parTransId="{59925C25-EA1A-4B24-BC08-9818506812DE}" sibTransId="{CB242132-AE39-4FB0-8BBF-DB04CBB2B399}"/>
    <dgm:cxn modelId="{5F42A929-6C7D-418C-9D8D-290AD9EB7BE3}" srcId="{9C94E5FB-E53A-4A59-8EBD-639546F25FDD}" destId="{2E5FB376-C292-42FE-A326-CEC457F8446F}" srcOrd="3" destOrd="0" parTransId="{AF04AB89-BACE-4E88-AFFB-10E9A25AB0DA}" sibTransId="{85E08E75-90D4-4C53-AC2A-9B2AD2392E88}"/>
    <dgm:cxn modelId="{847A37CD-50FF-498C-ACD1-5950E57B6AEF}" type="presOf" srcId="{B7967469-580D-4CF3-B2B0-6CF018A374C6}" destId="{8075FA48-B83E-4527-8A3E-E9DD114F89C1}" srcOrd="0" destOrd="4" presId="urn:microsoft.com/office/officeart/2005/8/layout/hList2"/>
    <dgm:cxn modelId="{583B4AA7-E1FD-4E30-9279-DC5D4E39FA4B}" srcId="{BA0D6D3C-BDDE-4141-8420-0BA62A5ABDD0}" destId="{60480D21-D011-46A7-B879-F1EE6E805979}" srcOrd="4" destOrd="0" parTransId="{E4318832-634C-401D-BCB8-59E864B2A08A}" sibTransId="{E3844021-3DB8-4C01-9D84-38BE9B361565}"/>
    <dgm:cxn modelId="{A16CD716-54CB-4EBD-842F-6DB843E594C1}" type="presOf" srcId="{40A944FC-0DC1-4D62-80E2-6E238CA8C883}" destId="{8075FA48-B83E-4527-8A3E-E9DD114F89C1}" srcOrd="0" destOrd="5" presId="urn:microsoft.com/office/officeart/2005/8/layout/hList2"/>
    <dgm:cxn modelId="{F7E94484-6454-437C-8CA3-31C95072A141}" srcId="{BA0D6D3C-BDDE-4141-8420-0BA62A5ABDD0}" destId="{4048E0A9-745D-42B8-8668-F0071820A7B6}" srcOrd="2" destOrd="0" parTransId="{F9327FFD-F6EB-4758-BD3A-F11FDF0F523F}" sibTransId="{C691B7B0-9F9E-4450-B719-D6F504439E1D}"/>
    <dgm:cxn modelId="{134C0523-3FBE-4E66-8E1F-95974B0B1D75}" type="presParOf" srcId="{977F5C31-B010-4070-932E-CE7D3E632E2F}" destId="{C9F37B31-B6C7-480E-9B99-AD19AADD3D09}" srcOrd="0" destOrd="0" presId="urn:microsoft.com/office/officeart/2005/8/layout/hList2"/>
    <dgm:cxn modelId="{00A28424-DB16-41FB-9721-898D2F65D1D2}" type="presParOf" srcId="{C9F37B31-B6C7-480E-9B99-AD19AADD3D09}" destId="{80F01325-3959-4A13-BFE1-554795C8E5C9}" srcOrd="0" destOrd="0" presId="urn:microsoft.com/office/officeart/2005/8/layout/hList2"/>
    <dgm:cxn modelId="{8ACDF797-1969-4D4D-BB98-01BBE0731D7F}" type="presParOf" srcId="{C9F37B31-B6C7-480E-9B99-AD19AADD3D09}" destId="{CF50DB2D-C95F-42BA-9B97-C6D06B188C7B}" srcOrd="1" destOrd="0" presId="urn:microsoft.com/office/officeart/2005/8/layout/hList2"/>
    <dgm:cxn modelId="{A74BC160-EA48-4106-9DFD-2F8ADBB2229F}" type="presParOf" srcId="{C9F37B31-B6C7-480E-9B99-AD19AADD3D09}" destId="{73D8962C-A554-43EF-A0A3-43FE8F31FFED}" srcOrd="2" destOrd="0" presId="urn:microsoft.com/office/officeart/2005/8/layout/hList2"/>
    <dgm:cxn modelId="{0AC25912-96BD-4546-9604-64D29C500385}" type="presParOf" srcId="{977F5C31-B010-4070-932E-CE7D3E632E2F}" destId="{E5569376-0B97-4EC5-877E-841F470A2D70}" srcOrd="1" destOrd="0" presId="urn:microsoft.com/office/officeart/2005/8/layout/hList2"/>
    <dgm:cxn modelId="{8E02670E-FD93-488E-81B0-CAA954F8E297}" type="presParOf" srcId="{977F5C31-B010-4070-932E-CE7D3E632E2F}" destId="{EC3F8DC8-CCDA-4550-9A8A-5DECCDEA7827}" srcOrd="2" destOrd="0" presId="urn:microsoft.com/office/officeart/2005/8/layout/hList2"/>
    <dgm:cxn modelId="{0B62E06E-28FE-4C82-B56E-77D5C7DA4CD8}" type="presParOf" srcId="{EC3F8DC8-CCDA-4550-9A8A-5DECCDEA7827}" destId="{0E5A4399-DDE6-48FC-8B14-53729E46CB4C}" srcOrd="0" destOrd="0" presId="urn:microsoft.com/office/officeart/2005/8/layout/hList2"/>
    <dgm:cxn modelId="{66C56083-1A1A-43CF-A45C-CDE469EC0F03}" type="presParOf" srcId="{EC3F8DC8-CCDA-4550-9A8A-5DECCDEA7827}" destId="{8075FA48-B83E-4527-8A3E-E9DD114F89C1}" srcOrd="1" destOrd="0" presId="urn:microsoft.com/office/officeart/2005/8/layout/hList2"/>
    <dgm:cxn modelId="{E7E9C19B-02CE-49D1-89C5-D53B52F06B2B}" type="presParOf" srcId="{EC3F8DC8-CCDA-4550-9A8A-5DECCDEA7827}" destId="{C3EB1E77-5CDA-4B63-8408-D05AA33B1DE0}" srcOrd="2" destOrd="0" presId="urn:microsoft.com/office/officeart/2005/8/layout/hList2"/>
    <dgm:cxn modelId="{21B54A13-7FF1-4F26-B81F-65CB6D2B433B}" type="presParOf" srcId="{977F5C31-B010-4070-932E-CE7D3E632E2F}" destId="{A7A60165-8956-44F3-A8A4-85D5BA56BE1C}" srcOrd="3" destOrd="0" presId="urn:microsoft.com/office/officeart/2005/8/layout/hList2"/>
    <dgm:cxn modelId="{462407CE-7438-42BC-8F64-BAE406B032D0}" type="presParOf" srcId="{977F5C31-B010-4070-932E-CE7D3E632E2F}" destId="{E44ACA15-6507-4182-BAE3-7CEDC7A007DC}" srcOrd="4" destOrd="0" presId="urn:microsoft.com/office/officeart/2005/8/layout/hList2"/>
    <dgm:cxn modelId="{81E59727-A192-44EE-8C38-45386A2EAFA7}" type="presParOf" srcId="{E44ACA15-6507-4182-BAE3-7CEDC7A007DC}" destId="{661C1B1E-E9D6-4CAC-B9AF-972D06C154B3}" srcOrd="0" destOrd="0" presId="urn:microsoft.com/office/officeart/2005/8/layout/hList2"/>
    <dgm:cxn modelId="{A86D334F-C39A-443C-A483-5B2C652F8331}" type="presParOf" srcId="{E44ACA15-6507-4182-BAE3-7CEDC7A007DC}" destId="{5F07158C-3B00-4CF6-824B-2BEA0D5026DE}" srcOrd="1" destOrd="0" presId="urn:microsoft.com/office/officeart/2005/8/layout/hList2"/>
    <dgm:cxn modelId="{54311E34-AFFB-478E-8D9F-A52796E02FD2}" type="presParOf" srcId="{E44ACA15-6507-4182-BAE3-7CEDC7A007DC}" destId="{F18B7F20-D3A3-469A-8573-1FDCB6805596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A79AE-21F9-4DD8-BB41-A055973B1EEB}">
      <dsp:nvSpPr>
        <dsp:cNvPr id="0" name=""/>
        <dsp:cNvSpPr/>
      </dsp:nvSpPr>
      <dsp:spPr>
        <a:xfrm>
          <a:off x="9732" y="277898"/>
          <a:ext cx="3356123" cy="488779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54000" bIns="7759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Partnerships</a:t>
          </a:r>
          <a:endParaRPr lang="en-US" sz="1200" kern="1200" dirty="0"/>
        </a:p>
      </dsp:txBody>
      <dsp:txXfrm>
        <a:off x="9732" y="400093"/>
        <a:ext cx="3233928" cy="244389"/>
      </dsp:txXfrm>
    </dsp:sp>
    <dsp:sp modelId="{B4BCC2E6-3D0B-4C66-8A2B-0B268C887B46}">
      <dsp:nvSpPr>
        <dsp:cNvPr id="0" name=""/>
        <dsp:cNvSpPr/>
      </dsp:nvSpPr>
      <dsp:spPr>
        <a:xfrm>
          <a:off x="9732" y="654818"/>
          <a:ext cx="1033686" cy="9415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Partners Restoring the Hudson</a:t>
          </a:r>
          <a:endParaRPr lang="en-US" sz="1200" kern="1200" dirty="0"/>
        </a:p>
      </dsp:txBody>
      <dsp:txXfrm>
        <a:off x="9732" y="654818"/>
        <a:ext cx="1033686" cy="941569"/>
      </dsp:txXfrm>
    </dsp:sp>
    <dsp:sp modelId="{7EC63DB7-B2EA-49A5-AEDB-1A3F1F57BF5A}">
      <dsp:nvSpPr>
        <dsp:cNvPr id="0" name=""/>
        <dsp:cNvSpPr/>
      </dsp:nvSpPr>
      <dsp:spPr>
        <a:xfrm>
          <a:off x="1043418" y="440825"/>
          <a:ext cx="2322437" cy="488779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54000" bIns="7759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Science</a:t>
          </a:r>
          <a:endParaRPr lang="en-US" sz="1200" kern="1200" dirty="0"/>
        </a:p>
      </dsp:txBody>
      <dsp:txXfrm>
        <a:off x="1043418" y="563020"/>
        <a:ext cx="2200242" cy="244389"/>
      </dsp:txXfrm>
    </dsp:sp>
    <dsp:sp modelId="{7E53C515-AD08-4D98-A9D2-82CAC97EB25F}">
      <dsp:nvSpPr>
        <dsp:cNvPr id="0" name=""/>
        <dsp:cNvSpPr/>
      </dsp:nvSpPr>
      <dsp:spPr>
        <a:xfrm>
          <a:off x="1043418" y="817744"/>
          <a:ext cx="1033686" cy="9415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Ecological Assessment</a:t>
          </a:r>
          <a:endParaRPr lang="en-US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Quantifiable Goals and Objectives</a:t>
          </a:r>
          <a:endParaRPr lang="en-US" sz="1200" kern="1200" dirty="0"/>
        </a:p>
      </dsp:txBody>
      <dsp:txXfrm>
        <a:off x="1043418" y="817744"/>
        <a:ext cx="1033686" cy="941569"/>
      </dsp:txXfrm>
    </dsp:sp>
    <dsp:sp modelId="{AAC74FB2-5A23-47E8-972B-83B3891902D8}">
      <dsp:nvSpPr>
        <dsp:cNvPr id="0" name=""/>
        <dsp:cNvSpPr/>
      </dsp:nvSpPr>
      <dsp:spPr>
        <a:xfrm>
          <a:off x="2077104" y="603751"/>
          <a:ext cx="1288751" cy="488779"/>
        </a:xfrm>
        <a:prstGeom prst="rightArrow">
          <a:avLst>
            <a:gd name="adj1" fmla="val 50000"/>
            <a:gd name="adj2" fmla="val 5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54000" bIns="7759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Communities</a:t>
          </a:r>
          <a:endParaRPr lang="en-US" sz="1200" kern="1200" dirty="0"/>
        </a:p>
      </dsp:txBody>
      <dsp:txXfrm>
        <a:off x="2077104" y="725946"/>
        <a:ext cx="1166556" cy="244389"/>
      </dsp:txXfrm>
    </dsp:sp>
    <dsp:sp modelId="{8081334A-F4FE-467C-A949-4D074F0018D3}">
      <dsp:nvSpPr>
        <dsp:cNvPr id="0" name=""/>
        <dsp:cNvSpPr/>
      </dsp:nvSpPr>
      <dsp:spPr>
        <a:xfrm>
          <a:off x="2077104" y="980671"/>
          <a:ext cx="1033686" cy="9277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Community Workshops</a:t>
          </a:r>
          <a:endParaRPr lang="en-US" sz="1200" kern="1200" dirty="0"/>
        </a:p>
      </dsp:txBody>
      <dsp:txXfrm>
        <a:off x="2077104" y="980671"/>
        <a:ext cx="1033686" cy="9277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FE61A-356B-43CF-99C4-B5B3D02B8A9F}">
      <dsp:nvSpPr>
        <dsp:cNvPr id="0" name=""/>
        <dsp:cNvSpPr/>
      </dsp:nvSpPr>
      <dsp:spPr>
        <a:xfrm>
          <a:off x="9658" y="353241"/>
          <a:ext cx="3330633" cy="485067"/>
        </a:xfrm>
        <a:prstGeom prst="leftArrow">
          <a:avLst>
            <a:gd name="adj1" fmla="val 50000"/>
            <a:gd name="adj2" fmla="val 5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0" tIns="45720" rIns="45720" bIns="77004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Agencies</a:t>
          </a:r>
          <a:endParaRPr lang="en-US" sz="1200" kern="1200" dirty="0"/>
        </a:p>
      </dsp:txBody>
      <dsp:txXfrm>
        <a:off x="130925" y="474508"/>
        <a:ext cx="3209366" cy="242533"/>
      </dsp:txXfrm>
    </dsp:sp>
    <dsp:sp modelId="{AE5D01E7-6716-469C-B83D-6C72850752D4}">
      <dsp:nvSpPr>
        <dsp:cNvPr id="0" name=""/>
        <dsp:cNvSpPr/>
      </dsp:nvSpPr>
      <dsp:spPr>
        <a:xfrm>
          <a:off x="2314457" y="727298"/>
          <a:ext cx="1025835" cy="9344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Federal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State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Community</a:t>
          </a:r>
          <a:endParaRPr lang="en-US" sz="1200" kern="1200" dirty="0"/>
        </a:p>
      </dsp:txBody>
      <dsp:txXfrm>
        <a:off x="2314457" y="727298"/>
        <a:ext cx="1025835" cy="934417"/>
      </dsp:txXfrm>
    </dsp:sp>
    <dsp:sp modelId="{1DAA3AD0-40D9-48DD-A85F-30B8267DB0B1}">
      <dsp:nvSpPr>
        <dsp:cNvPr id="0" name=""/>
        <dsp:cNvSpPr/>
      </dsp:nvSpPr>
      <dsp:spPr>
        <a:xfrm>
          <a:off x="9658" y="514930"/>
          <a:ext cx="2304798" cy="485067"/>
        </a:xfrm>
        <a:prstGeom prst="leftArrow">
          <a:avLst>
            <a:gd name="adj1" fmla="val 50000"/>
            <a:gd name="adj2" fmla="val 5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0" tIns="45720" rIns="45720" bIns="77004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Mitigation</a:t>
          </a:r>
          <a:endParaRPr lang="en-US" sz="1200" kern="1200" dirty="0"/>
        </a:p>
      </dsp:txBody>
      <dsp:txXfrm>
        <a:off x="130925" y="636197"/>
        <a:ext cx="2183531" cy="242533"/>
      </dsp:txXfrm>
    </dsp:sp>
    <dsp:sp modelId="{14BD5F56-2D7B-462B-8E4B-67A4706D002A}">
      <dsp:nvSpPr>
        <dsp:cNvPr id="0" name=""/>
        <dsp:cNvSpPr/>
      </dsp:nvSpPr>
      <dsp:spPr>
        <a:xfrm>
          <a:off x="1292212" y="863365"/>
          <a:ext cx="1025835" cy="12021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Natural Resource Damage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Future Infrastructure</a:t>
          </a:r>
        </a:p>
      </dsp:txBody>
      <dsp:txXfrm>
        <a:off x="1292212" y="863365"/>
        <a:ext cx="1025835" cy="1202109"/>
      </dsp:txXfrm>
    </dsp:sp>
    <dsp:sp modelId="{29B74A5C-0FE4-4FE0-80AA-12B071E99483}">
      <dsp:nvSpPr>
        <dsp:cNvPr id="0" name=""/>
        <dsp:cNvSpPr/>
      </dsp:nvSpPr>
      <dsp:spPr>
        <a:xfrm>
          <a:off x="9658" y="676619"/>
          <a:ext cx="1278963" cy="485067"/>
        </a:xfrm>
        <a:prstGeom prst="leftArrow">
          <a:avLst>
            <a:gd name="adj1" fmla="val 50000"/>
            <a:gd name="adj2" fmla="val 5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0" tIns="45720" rIns="45720" bIns="77004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Private</a:t>
          </a:r>
          <a:endParaRPr lang="en-US" sz="1200" kern="1200" dirty="0"/>
        </a:p>
      </dsp:txBody>
      <dsp:txXfrm>
        <a:off x="130925" y="797886"/>
        <a:ext cx="1157696" cy="242533"/>
      </dsp:txXfrm>
    </dsp:sp>
    <dsp:sp modelId="{D6752146-61E8-4E25-84B7-E86CF95A042C}">
      <dsp:nvSpPr>
        <dsp:cNvPr id="0" name=""/>
        <dsp:cNvSpPr/>
      </dsp:nvSpPr>
      <dsp:spPr>
        <a:xfrm>
          <a:off x="336847" y="1015762"/>
          <a:ext cx="951082" cy="9859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Corporate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Foundations</a:t>
          </a:r>
          <a:endParaRPr lang="en-US" sz="1200" kern="1200" dirty="0"/>
        </a:p>
      </dsp:txBody>
      <dsp:txXfrm>
        <a:off x="336847" y="1015762"/>
        <a:ext cx="951082" cy="9859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C92F0-01ED-402C-BF08-21B964528168}">
      <dsp:nvSpPr>
        <dsp:cNvPr id="0" name=""/>
        <dsp:cNvSpPr/>
      </dsp:nvSpPr>
      <dsp:spPr>
        <a:xfrm>
          <a:off x="1905" y="824843"/>
          <a:ext cx="1857374" cy="604800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Partnerships</a:t>
          </a:r>
          <a:endParaRPr lang="en-US" sz="2100" kern="1200" dirty="0"/>
        </a:p>
      </dsp:txBody>
      <dsp:txXfrm>
        <a:off x="1905" y="824843"/>
        <a:ext cx="1857374" cy="604800"/>
      </dsp:txXfrm>
    </dsp:sp>
    <dsp:sp modelId="{CE8CEEBB-FB8B-44E5-B843-9831C742AB5E}">
      <dsp:nvSpPr>
        <dsp:cNvPr id="0" name=""/>
        <dsp:cNvSpPr/>
      </dsp:nvSpPr>
      <dsp:spPr>
        <a:xfrm>
          <a:off x="1905" y="1429643"/>
          <a:ext cx="1857374" cy="18095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Partners Restoring the Hudson</a:t>
          </a:r>
          <a:endParaRPr lang="en-US" sz="2100" kern="1200" dirty="0"/>
        </a:p>
      </dsp:txBody>
      <dsp:txXfrm>
        <a:off x="1905" y="1429643"/>
        <a:ext cx="1857374" cy="1809512"/>
      </dsp:txXfrm>
    </dsp:sp>
    <dsp:sp modelId="{2DC9EFED-EAE2-4099-8327-3DD68886CA0D}">
      <dsp:nvSpPr>
        <dsp:cNvPr id="0" name=""/>
        <dsp:cNvSpPr/>
      </dsp:nvSpPr>
      <dsp:spPr>
        <a:xfrm>
          <a:off x="2119312" y="824843"/>
          <a:ext cx="1857374" cy="604800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Science</a:t>
          </a:r>
          <a:endParaRPr lang="en-US" sz="2100" kern="1200" dirty="0"/>
        </a:p>
      </dsp:txBody>
      <dsp:txXfrm>
        <a:off x="2119312" y="824843"/>
        <a:ext cx="1857374" cy="604800"/>
      </dsp:txXfrm>
    </dsp:sp>
    <dsp:sp modelId="{7C732339-D972-44B4-B26C-47F4ECF88468}">
      <dsp:nvSpPr>
        <dsp:cNvPr id="0" name=""/>
        <dsp:cNvSpPr/>
      </dsp:nvSpPr>
      <dsp:spPr>
        <a:xfrm>
          <a:off x="2119312" y="1429643"/>
          <a:ext cx="1857374" cy="18095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Ecological Assessment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Quantifiable Goals and Objectives</a:t>
          </a:r>
          <a:endParaRPr lang="en-US" sz="2100" kern="1200" dirty="0"/>
        </a:p>
      </dsp:txBody>
      <dsp:txXfrm>
        <a:off x="2119312" y="1429643"/>
        <a:ext cx="1857374" cy="1809512"/>
      </dsp:txXfrm>
    </dsp:sp>
    <dsp:sp modelId="{60D507EB-A91B-4E01-8B25-7524378CBC0C}">
      <dsp:nvSpPr>
        <dsp:cNvPr id="0" name=""/>
        <dsp:cNvSpPr/>
      </dsp:nvSpPr>
      <dsp:spPr>
        <a:xfrm>
          <a:off x="4236719" y="824843"/>
          <a:ext cx="1857374" cy="604800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Community</a:t>
          </a:r>
          <a:endParaRPr lang="en-US" sz="2100" kern="1200" dirty="0"/>
        </a:p>
      </dsp:txBody>
      <dsp:txXfrm>
        <a:off x="4236719" y="824843"/>
        <a:ext cx="1857374" cy="604800"/>
      </dsp:txXfrm>
    </dsp:sp>
    <dsp:sp modelId="{F4108B45-5874-4F0A-B48F-1B7BC533BDD5}">
      <dsp:nvSpPr>
        <dsp:cNvPr id="0" name=""/>
        <dsp:cNvSpPr/>
      </dsp:nvSpPr>
      <dsp:spPr>
        <a:xfrm>
          <a:off x="4236719" y="1429643"/>
          <a:ext cx="1857374" cy="18095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Community Workshops</a:t>
          </a:r>
          <a:endParaRPr lang="en-US" sz="2100" kern="1200" dirty="0"/>
        </a:p>
      </dsp:txBody>
      <dsp:txXfrm>
        <a:off x="4236719" y="1429643"/>
        <a:ext cx="1857374" cy="18095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D8962C-A554-43EF-A0A3-43FE8F31FFED}">
      <dsp:nvSpPr>
        <dsp:cNvPr id="0" name=""/>
        <dsp:cNvSpPr/>
      </dsp:nvSpPr>
      <dsp:spPr>
        <a:xfrm rot="16200000">
          <a:off x="-1576975" y="2429657"/>
          <a:ext cx="3685032" cy="42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1835" bIns="0" numCol="1" spcCol="1270" anchor="t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Habitat Restoration and Protection </a:t>
          </a:r>
          <a:endParaRPr lang="en-US" sz="1800" kern="1200" dirty="0"/>
        </a:p>
      </dsp:txBody>
      <dsp:txXfrm>
        <a:off x="-1576975" y="2429657"/>
        <a:ext cx="3685032" cy="421608"/>
      </dsp:txXfrm>
    </dsp:sp>
    <dsp:sp modelId="{CF50DB2D-C95F-42BA-9B97-C6D06B188C7B}">
      <dsp:nvSpPr>
        <dsp:cNvPr id="0" name=""/>
        <dsp:cNvSpPr/>
      </dsp:nvSpPr>
      <dsp:spPr>
        <a:xfrm>
          <a:off x="476344" y="797945"/>
          <a:ext cx="2100057" cy="3685032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371835" rIns="120904" bIns="120904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Shoreline stabilization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Open/Green space protection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smtClean="0"/>
            <a:t>Brownfields clean-up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Control of Invasive species occurrences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Protection of locally important natural resources </a:t>
          </a:r>
          <a:endParaRPr lang="en-US" sz="1300" kern="1200" dirty="0"/>
        </a:p>
      </dsp:txBody>
      <dsp:txXfrm>
        <a:off x="476344" y="797945"/>
        <a:ext cx="2100057" cy="3685032"/>
      </dsp:txXfrm>
    </dsp:sp>
    <dsp:sp modelId="{80F01325-3959-4A13-BFE1-554795C8E5C9}">
      <dsp:nvSpPr>
        <dsp:cNvPr id="0" name=""/>
        <dsp:cNvSpPr/>
      </dsp:nvSpPr>
      <dsp:spPr>
        <a:xfrm>
          <a:off x="54736" y="241422"/>
          <a:ext cx="843217" cy="84321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EB1E77-5CDA-4B63-8408-D05AA33B1DE0}">
      <dsp:nvSpPr>
        <dsp:cNvPr id="0" name=""/>
        <dsp:cNvSpPr/>
      </dsp:nvSpPr>
      <dsp:spPr>
        <a:xfrm rot="16200000">
          <a:off x="1488955" y="2429657"/>
          <a:ext cx="3685032" cy="42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1835" bIns="0" numCol="1" spcCol="1270" anchor="t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Community Infrastructure</a:t>
          </a:r>
          <a:endParaRPr lang="en-US" sz="1800" kern="1200" dirty="0"/>
        </a:p>
      </dsp:txBody>
      <dsp:txXfrm>
        <a:off x="1488955" y="2429657"/>
        <a:ext cx="3685032" cy="421608"/>
      </dsp:txXfrm>
    </dsp:sp>
    <dsp:sp modelId="{8075FA48-B83E-4527-8A3E-E9DD114F89C1}">
      <dsp:nvSpPr>
        <dsp:cNvPr id="0" name=""/>
        <dsp:cNvSpPr/>
      </dsp:nvSpPr>
      <dsp:spPr>
        <a:xfrm>
          <a:off x="3542275" y="797945"/>
          <a:ext cx="2100057" cy="3685032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371835" rIns="120904" bIns="120904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Contamination from combined sewer outfalls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Vulnerable or inadequate wastewater treatment plants and pump stations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Areas or structures prone or vulnerable to storm damage and flooding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Problematic bridges, culverts and dams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Green infrastructure (existing or planned/desired)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Riverfront (re)development areas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Brownfields clean-up</a:t>
          </a:r>
          <a:endParaRPr lang="en-US" sz="1300" kern="1200" dirty="0"/>
        </a:p>
      </dsp:txBody>
      <dsp:txXfrm>
        <a:off x="3542275" y="797945"/>
        <a:ext cx="2100057" cy="3685032"/>
      </dsp:txXfrm>
    </dsp:sp>
    <dsp:sp modelId="{0E5A4399-DDE6-48FC-8B14-53729E46CB4C}">
      <dsp:nvSpPr>
        <dsp:cNvPr id="0" name=""/>
        <dsp:cNvSpPr/>
      </dsp:nvSpPr>
      <dsp:spPr>
        <a:xfrm>
          <a:off x="3120666" y="241422"/>
          <a:ext cx="843217" cy="843217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B7F20-D3A3-469A-8573-1FDCB6805596}">
      <dsp:nvSpPr>
        <dsp:cNvPr id="0" name=""/>
        <dsp:cNvSpPr/>
      </dsp:nvSpPr>
      <dsp:spPr>
        <a:xfrm rot="16200000">
          <a:off x="4554885" y="2429657"/>
          <a:ext cx="3685032" cy="42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1835" bIns="0" numCol="1" spcCol="1270" anchor="t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Recreation and Access</a:t>
          </a:r>
          <a:endParaRPr lang="en-US" sz="1800" kern="1200" dirty="0"/>
        </a:p>
      </dsp:txBody>
      <dsp:txXfrm>
        <a:off x="4554885" y="2429657"/>
        <a:ext cx="3685032" cy="421608"/>
      </dsp:txXfrm>
    </dsp:sp>
    <dsp:sp modelId="{5F07158C-3B00-4CF6-824B-2BEA0D5026DE}">
      <dsp:nvSpPr>
        <dsp:cNvPr id="0" name=""/>
        <dsp:cNvSpPr/>
      </dsp:nvSpPr>
      <dsp:spPr>
        <a:xfrm>
          <a:off x="6608206" y="797945"/>
          <a:ext cx="2100057" cy="3685032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371835" rIns="120904" bIns="120904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Undeveloped fishing, swimming or boat launch areas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Access areas in need of repair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Vulnerable historic or </a:t>
          </a:r>
          <a:r>
            <a:rPr lang="en-US" sz="1300" kern="1200" smtClean="0"/>
            <a:t>natural features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Other</a:t>
          </a:r>
          <a:endParaRPr lang="en-US" sz="1300" kern="1200" dirty="0"/>
        </a:p>
      </dsp:txBody>
      <dsp:txXfrm>
        <a:off x="6608206" y="797945"/>
        <a:ext cx="2100057" cy="3685032"/>
      </dsp:txXfrm>
    </dsp:sp>
    <dsp:sp modelId="{661C1B1E-E9D6-4CAC-B9AF-972D06C154B3}">
      <dsp:nvSpPr>
        <dsp:cNvPr id="0" name=""/>
        <dsp:cNvSpPr/>
      </dsp:nvSpPr>
      <dsp:spPr>
        <a:xfrm>
          <a:off x="6186597" y="241422"/>
          <a:ext cx="843217" cy="843217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E5973-4258-4A02-A435-1499357C9428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9951F-0350-4CAB-9F8A-5B6EA8BD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63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951F-0350-4CAB-9F8A-5B6EA8BD8F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00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SACHA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951F-0350-4CAB-9F8A-5B6EA8BD8F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3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951F-0350-4CAB-9F8A-5B6EA8BD8F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3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951F-0350-4CAB-9F8A-5B6EA8BD8F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3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951F-0350-4CAB-9F8A-5B6EA8BD8F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3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SACHA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951F-0350-4CAB-9F8A-5B6EA8BD8F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3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951F-0350-4CAB-9F8A-5B6EA8BD8F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3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951F-0350-4CAB-9F8A-5B6EA8BD8F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9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ANDY –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951F-0350-4CAB-9F8A-5B6EA8BD8F6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93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951F-0350-4CAB-9F8A-5B6EA8BD8F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3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951F-0350-4CAB-9F8A-5B6EA8BD8F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3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951F-0350-4CAB-9F8A-5B6EA8BD8F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3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951F-0350-4CAB-9F8A-5B6EA8BD8F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3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951F-0350-4CAB-9F8A-5B6EA8BD8F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3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951F-0350-4CAB-9F8A-5B6EA8BD8F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3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951F-0350-4CAB-9F8A-5B6EA8BD8F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3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951F-0350-4CAB-9F8A-5B6EA8BD8F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3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EA88-6DF0-4B21-B8E6-63E8234FA71A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809C-3383-4736-97D4-32BA6D071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49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EA88-6DF0-4B21-B8E6-63E8234FA71A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809C-3383-4736-97D4-32BA6D071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73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EA88-6DF0-4B21-B8E6-63E8234FA71A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809C-3383-4736-97D4-32BA6D071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29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USTOM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" y="2"/>
            <a:ext cx="9143999" cy="6857999"/>
          </a:xfrm>
          <a:prstGeom prst="rect">
            <a:avLst/>
          </a:prstGeom>
          <a:solidFill>
            <a:srgbClr val="000000">
              <a:alpha val="21000"/>
            </a:srgbClr>
          </a:solidFill>
          <a:ln>
            <a:noFill/>
          </a:ln>
        </p:spPr>
        <p:txBody>
          <a:bodyPr vert="horz" anchor="b"/>
          <a:lstStyle>
            <a:lvl1pPr algn="r">
              <a:defRPr baseline="0"/>
            </a:lvl1pPr>
          </a:lstStyle>
          <a:p>
            <a:pPr lvl="0"/>
            <a:r>
              <a:rPr lang="en-US" dirty="0" smtClean="0"/>
              <a:t>Do Not Touch Gray box</a:t>
            </a:r>
          </a:p>
          <a:p>
            <a:pPr lvl="0"/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39093" y="1815353"/>
            <a:ext cx="7023965" cy="1680883"/>
          </a:xfrm>
          <a:prstGeom prst="rect">
            <a:avLst/>
          </a:prstGeom>
          <a:ln w="38100" cmpd="sng">
            <a:solidFill>
              <a:schemeClr val="bg1"/>
            </a:solidFill>
          </a:ln>
        </p:spPr>
        <p:txBody>
          <a:bodyPr vert="horz" lIns="82048" tIns="41025" rIns="82048" bIns="41025" rtlCol="0" anchor="ctr">
            <a:noAutofit/>
          </a:bodyPr>
          <a:lstStyle>
            <a:lvl1pPr algn="ctr">
              <a:defRPr sz="3200" b="0" i="0">
                <a:solidFill>
                  <a:schemeClr val="bg1"/>
                </a:solidFill>
                <a:latin typeface="Imago Medium"/>
                <a:cs typeface="Imago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1731818" y="3563472"/>
            <a:ext cx="5541818" cy="268941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 algn="ctr">
              <a:defRPr sz="1800" b="0" i="0" cap="all" spc="224">
                <a:solidFill>
                  <a:srgbClr val="78D255"/>
                </a:solidFill>
                <a:latin typeface="Imago Book"/>
                <a:cs typeface="Imago Book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2" y="2"/>
            <a:ext cx="9143999" cy="6857999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r>
              <a:rPr lang="en-US" dirty="0" smtClean="0"/>
              <a:t>Step ONE: Select Picture, Then Right Click &gt; Arrange &gt; Send to Back \\ Step TWO: After setting picture, Edit Text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4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USTOM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" y="2"/>
            <a:ext cx="9143999" cy="6857999"/>
          </a:xfrm>
          <a:prstGeom prst="rect">
            <a:avLst/>
          </a:prstGeom>
          <a:solidFill>
            <a:srgbClr val="000000">
              <a:alpha val="21000"/>
            </a:srgbClr>
          </a:solidFill>
          <a:ln>
            <a:noFill/>
          </a:ln>
        </p:spPr>
        <p:txBody>
          <a:bodyPr vert="horz" anchor="b"/>
          <a:lstStyle>
            <a:lvl1pPr algn="r">
              <a:defRPr baseline="0"/>
            </a:lvl1pPr>
          </a:lstStyle>
          <a:p>
            <a:pPr lvl="0"/>
            <a:r>
              <a:rPr lang="en-US" dirty="0" smtClean="0"/>
              <a:t>Do Not Touch Gray box</a:t>
            </a:r>
          </a:p>
          <a:p>
            <a:pPr lvl="0"/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831276" y="2587066"/>
            <a:ext cx="3671455" cy="3563471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lnSpc>
                <a:spcPct val="130000"/>
              </a:lnSpc>
              <a:defRPr sz="1600" b="0" i="0">
                <a:solidFill>
                  <a:srgbClr val="FFFFFF"/>
                </a:solidFill>
                <a:latin typeface="Imago Book"/>
                <a:cs typeface="Imago Book"/>
              </a:defRPr>
            </a:lvl1pPr>
            <a:lvl2pPr marL="0" indent="0">
              <a:lnSpc>
                <a:spcPct val="130000"/>
              </a:lnSpc>
              <a:defRPr sz="1400" b="0" i="0">
                <a:solidFill>
                  <a:srgbClr val="FFFFFF"/>
                </a:solidFill>
                <a:latin typeface="Imago Book"/>
                <a:cs typeface="Imago Book"/>
              </a:defRPr>
            </a:lvl2pPr>
            <a:lvl3pPr marL="1076889" indent="-256402">
              <a:lnSpc>
                <a:spcPct val="130000"/>
              </a:lnSpc>
              <a:buClr>
                <a:srgbClr val="82BF4A"/>
              </a:buClr>
              <a:buSzPct val="75000"/>
              <a:buFont typeface="Wingdings" charset="2"/>
              <a:buChar char=""/>
              <a:defRPr sz="1400" b="0" i="0">
                <a:solidFill>
                  <a:srgbClr val="FFFFFF"/>
                </a:solidFill>
                <a:latin typeface="Imago Book"/>
                <a:cs typeface="Imago Book"/>
              </a:defRPr>
            </a:lvl3pPr>
            <a:lvl4pPr>
              <a:lnSpc>
                <a:spcPct val="130000"/>
              </a:lnSpc>
              <a:defRPr sz="1400">
                <a:latin typeface="Oakleaf"/>
                <a:cs typeface="Oakleaf"/>
              </a:defRPr>
            </a:lvl4pPr>
            <a:lvl5pPr>
              <a:lnSpc>
                <a:spcPct val="130000"/>
              </a:lnSpc>
              <a:defRPr sz="1400">
                <a:latin typeface="Oakleaf"/>
                <a:cs typeface="Oakleaf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831276" y="2049184"/>
            <a:ext cx="3740727" cy="268941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defRPr sz="1400" b="0" i="0" cap="all" spc="224">
                <a:solidFill>
                  <a:srgbClr val="FFFFFF"/>
                </a:solidFill>
                <a:latin typeface="Imago Book"/>
                <a:cs typeface="Imago Book"/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3" y="2"/>
            <a:ext cx="9143999" cy="6857999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r>
              <a:rPr lang="en-US" dirty="0" smtClean="0"/>
              <a:t>Step ONE: Select Picture, Then Right Click &gt; Arrange &gt; Send to Back \\ Step TWO: After setting picture, Edit Text</a:t>
            </a:r>
          </a:p>
          <a:p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1276" y="1248523"/>
            <a:ext cx="3740727" cy="614456"/>
          </a:xfrm>
          <a:prstGeom prst="rect">
            <a:avLst/>
          </a:prstGeom>
        </p:spPr>
        <p:txBody>
          <a:bodyPr vert="horz" lIns="82048" tIns="41025" rIns="82048" bIns="41025" rtlCol="0" anchor="ctr">
            <a:normAutofit/>
          </a:bodyPr>
          <a:lstStyle>
            <a:lvl1pPr>
              <a:defRPr sz="2000" b="1">
                <a:solidFill>
                  <a:srgbClr val="FFFFFF"/>
                </a:solidFill>
                <a:latin typeface="Imago Medium"/>
                <a:cs typeface="Imago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5133474" y="-2005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52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WITH CUSTOM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" y="2"/>
            <a:ext cx="9143999" cy="6857999"/>
          </a:xfrm>
          <a:prstGeom prst="rect">
            <a:avLst/>
          </a:prstGeom>
          <a:solidFill>
            <a:srgbClr val="000000">
              <a:alpha val="21000"/>
            </a:srgbClr>
          </a:solidFill>
          <a:ln>
            <a:noFill/>
          </a:ln>
        </p:spPr>
        <p:txBody>
          <a:bodyPr vert="horz" anchor="b"/>
          <a:lstStyle>
            <a:lvl1pPr algn="r">
              <a:defRPr baseline="0"/>
            </a:lvl1pPr>
          </a:lstStyle>
          <a:p>
            <a:pPr lvl="0"/>
            <a:r>
              <a:rPr lang="en-US" dirty="0" smtClean="0"/>
              <a:t>Do Not Touch Gray box</a:t>
            </a:r>
          </a:p>
          <a:p>
            <a:pPr lvl="0"/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695019" y="4291853"/>
            <a:ext cx="7023965" cy="1680883"/>
          </a:xfrm>
          <a:prstGeom prst="rect">
            <a:avLst/>
          </a:prstGeom>
          <a:ln w="38100" cmpd="sng">
            <a:noFill/>
          </a:ln>
        </p:spPr>
        <p:txBody>
          <a:bodyPr vert="horz" lIns="82048" tIns="41025" rIns="82048" bIns="41025" rtlCol="0" anchor="ctr"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Imago Book"/>
                <a:cs typeface="Imago Boo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3" y="2"/>
            <a:ext cx="9143999" cy="6857999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r>
              <a:rPr lang="en-US" dirty="0" smtClean="0"/>
              <a:t>Step ONE: Select Picture, Then Right Click &gt; Arrange &gt; Send to Back \\ Step TWO: After setting picture, Edit Text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LERNA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/</a:t>
            </a:r>
            <a:fld id="{39AC6DD2-7F43-1B4A-82D6-A60DA721F0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26999" y="142877"/>
            <a:ext cx="8905875" cy="6603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651000" y="1425224"/>
            <a:ext cx="0" cy="3795889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94901" y="1509994"/>
            <a:ext cx="5541817" cy="1792007"/>
          </a:xfrm>
          <a:prstGeom prst="rect">
            <a:avLst/>
          </a:prstGeom>
        </p:spPr>
        <p:txBody>
          <a:bodyPr vert="horz" lIns="82048" tIns="41025" rIns="82048" bIns="41025" rtlCol="0" anchor="t">
            <a:normAutofit/>
          </a:bodyPr>
          <a:lstStyle>
            <a:lvl1pPr>
              <a:defRPr sz="2400" b="1">
                <a:solidFill>
                  <a:srgbClr val="78D255"/>
                </a:solidFill>
                <a:latin typeface="Imago Medium"/>
                <a:cs typeface="Imago Medium"/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894898" y="3587752"/>
            <a:ext cx="5541818" cy="268941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 sz="1200" b="0" i="0" cap="all" spc="224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</a:lstStyle>
          <a:p>
            <a:pPr lvl="0"/>
            <a:r>
              <a:rPr lang="en-US" dirty="0" smtClean="0"/>
              <a:t>Click to AUTHOR NAME</a:t>
            </a:r>
            <a:endParaRPr lang="en-US" dirty="0"/>
          </a:p>
        </p:txBody>
      </p:sp>
      <p:pic>
        <p:nvPicPr>
          <p:cNvPr id="9" name="Picture 2" descr="C:\Users\mckenzie_jones\Desktop\TNCLogoPrimary_2C_Blk349_larg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900" y="4167589"/>
            <a:ext cx="1580283" cy="105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22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1276" y="941293"/>
            <a:ext cx="7023965" cy="476251"/>
          </a:xfrm>
          <a:prstGeom prst="rect">
            <a:avLst/>
          </a:prstGeom>
        </p:spPr>
        <p:txBody>
          <a:bodyPr vert="horz" lIns="82048" tIns="41025" rIns="82048" bIns="41025" rtlCol="0" anchor="ctr">
            <a:normAutofit/>
          </a:bodyPr>
          <a:lstStyle>
            <a:lvl1pPr>
              <a:defRPr sz="2000" b="1">
                <a:latin typeface="Imago Medium"/>
                <a:cs typeface="Imago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831276" y="2218766"/>
            <a:ext cx="7550727" cy="3563471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lnSpc>
                <a:spcPct val="130000"/>
              </a:lnSpc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  <a:lvl2pPr marL="0" indent="0">
              <a:lnSpc>
                <a:spcPct val="130000"/>
              </a:lnSpc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2pPr>
            <a:lvl3pPr marL="1076889" indent="-256402">
              <a:lnSpc>
                <a:spcPct val="130000"/>
              </a:lnSpc>
              <a:buClr>
                <a:srgbClr val="82BF4A"/>
              </a:buClr>
              <a:buSzPct val="75000"/>
              <a:buFont typeface="Wingdings" charset="2"/>
              <a:buChar char=""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3pPr>
            <a:lvl4pPr>
              <a:lnSpc>
                <a:spcPct val="130000"/>
              </a:lnSpc>
              <a:defRPr sz="1400">
                <a:latin typeface="Oakleaf"/>
                <a:cs typeface="Oakleaf"/>
              </a:defRPr>
            </a:lvl4pPr>
            <a:lvl5pPr>
              <a:lnSpc>
                <a:spcPct val="130000"/>
              </a:lnSpc>
              <a:defRPr sz="1400">
                <a:latin typeface="Oakleaf"/>
                <a:cs typeface="Oakleaf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831273" y="1479178"/>
            <a:ext cx="5541818" cy="268941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 sz="1400" b="0" i="0" cap="all" spc="224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Line 2"/>
          <p:cNvSpPr>
            <a:spLocks noChangeShapeType="1"/>
          </p:cNvSpPr>
          <p:nvPr userDrawn="1"/>
        </p:nvSpPr>
        <p:spPr bwMode="auto">
          <a:xfrm rot="10800000" flipH="1">
            <a:off x="762002" y="589243"/>
            <a:ext cx="7550727" cy="0"/>
          </a:xfrm>
          <a:prstGeom prst="line">
            <a:avLst/>
          </a:prstGeom>
          <a:noFill/>
          <a:ln w="635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Line 2"/>
          <p:cNvSpPr>
            <a:spLocks noChangeShapeType="1"/>
          </p:cNvSpPr>
          <p:nvPr userDrawn="1"/>
        </p:nvSpPr>
        <p:spPr bwMode="auto">
          <a:xfrm rot="10800000" flipH="1">
            <a:off x="762002" y="6252883"/>
            <a:ext cx="7550727" cy="0"/>
          </a:xfrm>
          <a:prstGeom prst="line">
            <a:avLst/>
          </a:prstGeom>
          <a:noFill/>
          <a:ln w="6350" cmpd="sng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06822" y="6495960"/>
            <a:ext cx="415636" cy="201707"/>
          </a:xfrm>
          <a:prstGeom prst="rect">
            <a:avLst/>
          </a:prstGeom>
          <a:noFill/>
          <a:ln>
            <a:noFill/>
          </a:ln>
        </p:spPr>
        <p:txBody>
          <a:bodyPr vert="horz" lIns="82058" tIns="41029" rIns="82058" bIns="41029" rtlCol="0" anchor="ctr"/>
          <a:lstStyle>
            <a:lvl1pPr algn="ctr">
              <a:defRPr sz="1100" b="0" i="0">
                <a:solidFill>
                  <a:srgbClr val="008000"/>
                </a:solidFill>
                <a:latin typeface="Imago Light"/>
                <a:cs typeface="Imago Light"/>
              </a:defRPr>
            </a:lvl1pPr>
          </a:lstStyle>
          <a:p>
            <a:pPr>
              <a:defRPr/>
            </a:pPr>
            <a:r>
              <a:rPr lang="en-US" smtClean="0"/>
              <a:t>/</a:t>
            </a:r>
            <a:fld id="{39AC6DD2-7F43-1B4A-82D6-A60DA721F0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70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1276" y="941293"/>
            <a:ext cx="7023965" cy="476251"/>
          </a:xfrm>
          <a:prstGeom prst="rect">
            <a:avLst/>
          </a:prstGeom>
        </p:spPr>
        <p:txBody>
          <a:bodyPr vert="horz" lIns="82048" tIns="41025" rIns="82048" bIns="41025" rtlCol="0" anchor="ctr">
            <a:normAutofit/>
          </a:bodyPr>
          <a:lstStyle>
            <a:lvl1pPr>
              <a:defRPr sz="2000" b="1">
                <a:latin typeface="Imago Medium"/>
                <a:cs typeface="Imago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831276" y="1539395"/>
            <a:ext cx="7550727" cy="4242843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lnSpc>
                <a:spcPct val="130000"/>
              </a:lnSpc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  <a:lvl2pPr marL="0" indent="0">
              <a:lnSpc>
                <a:spcPct val="130000"/>
              </a:lnSpc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2pPr>
            <a:lvl3pPr marL="1076889" indent="-256402">
              <a:lnSpc>
                <a:spcPct val="130000"/>
              </a:lnSpc>
              <a:buClr>
                <a:srgbClr val="82BF4A"/>
              </a:buClr>
              <a:buSzPct val="75000"/>
              <a:buFont typeface="Wingdings" charset="2"/>
              <a:buChar char=""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3pPr>
            <a:lvl4pPr>
              <a:lnSpc>
                <a:spcPct val="130000"/>
              </a:lnSpc>
              <a:defRPr sz="1400">
                <a:latin typeface="Oakleaf"/>
                <a:cs typeface="Oakleaf"/>
              </a:defRPr>
            </a:lvl4pPr>
            <a:lvl5pPr>
              <a:lnSpc>
                <a:spcPct val="130000"/>
              </a:lnSpc>
              <a:defRPr sz="1400">
                <a:latin typeface="Oakleaf"/>
                <a:cs typeface="Oakleaf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Line 2"/>
          <p:cNvSpPr>
            <a:spLocks noChangeShapeType="1"/>
          </p:cNvSpPr>
          <p:nvPr userDrawn="1"/>
        </p:nvSpPr>
        <p:spPr bwMode="auto">
          <a:xfrm rot="10800000" flipH="1">
            <a:off x="762002" y="589243"/>
            <a:ext cx="7550727" cy="0"/>
          </a:xfrm>
          <a:prstGeom prst="line">
            <a:avLst/>
          </a:prstGeom>
          <a:noFill/>
          <a:ln w="635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Line 2"/>
          <p:cNvSpPr>
            <a:spLocks noChangeShapeType="1"/>
          </p:cNvSpPr>
          <p:nvPr userDrawn="1"/>
        </p:nvSpPr>
        <p:spPr bwMode="auto">
          <a:xfrm rot="10800000" flipH="1">
            <a:off x="762002" y="6252883"/>
            <a:ext cx="7550727" cy="0"/>
          </a:xfrm>
          <a:prstGeom prst="line">
            <a:avLst/>
          </a:prstGeom>
          <a:noFill/>
          <a:ln w="6350" cmpd="sng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06822" y="6495960"/>
            <a:ext cx="415636" cy="201707"/>
          </a:xfrm>
          <a:prstGeom prst="rect">
            <a:avLst/>
          </a:prstGeom>
          <a:noFill/>
          <a:ln>
            <a:noFill/>
          </a:ln>
        </p:spPr>
        <p:txBody>
          <a:bodyPr vert="horz" lIns="82058" tIns="41029" rIns="82058" bIns="41029" rtlCol="0" anchor="ctr"/>
          <a:lstStyle>
            <a:lvl1pPr algn="ctr">
              <a:defRPr sz="1100" b="0" i="0">
                <a:solidFill>
                  <a:srgbClr val="008000"/>
                </a:solidFill>
                <a:latin typeface="Imago Light"/>
                <a:cs typeface="Imago Light"/>
              </a:defRPr>
            </a:lvl1pPr>
          </a:lstStyle>
          <a:p>
            <a:pPr>
              <a:defRPr/>
            </a:pPr>
            <a:r>
              <a:rPr lang="en-US" smtClean="0"/>
              <a:t>/</a:t>
            </a:r>
            <a:fld id="{39AC6DD2-7F43-1B4A-82D6-A60DA721F0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4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1276" y="941293"/>
            <a:ext cx="7023965" cy="476251"/>
          </a:xfrm>
          <a:prstGeom prst="rect">
            <a:avLst/>
          </a:prstGeom>
        </p:spPr>
        <p:txBody>
          <a:bodyPr vert="horz" lIns="82048" tIns="41025" rIns="82048" bIns="41025" rtlCol="0" anchor="ctr">
            <a:normAutofit/>
          </a:bodyPr>
          <a:lstStyle>
            <a:lvl1pPr>
              <a:defRPr sz="2000" b="1">
                <a:latin typeface="Imago Medium"/>
                <a:cs typeface="Imago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831276" y="2218766"/>
            <a:ext cx="3633778" cy="3563471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lnSpc>
                <a:spcPct val="130000"/>
              </a:lnSpc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  <a:lvl2pPr marL="0" indent="0">
              <a:lnSpc>
                <a:spcPct val="130000"/>
              </a:lnSpc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2pPr>
            <a:lvl3pPr marL="1076889" indent="-256402">
              <a:lnSpc>
                <a:spcPct val="130000"/>
              </a:lnSpc>
              <a:buClr>
                <a:srgbClr val="82BF4A"/>
              </a:buClr>
              <a:buSzPct val="75000"/>
              <a:buFont typeface="Wingdings" charset="2"/>
              <a:buChar char=""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3pPr>
            <a:lvl4pPr>
              <a:lnSpc>
                <a:spcPct val="130000"/>
              </a:lnSpc>
              <a:defRPr sz="1400">
                <a:latin typeface="Oakleaf"/>
                <a:cs typeface="Oakleaf"/>
              </a:defRPr>
            </a:lvl4pPr>
            <a:lvl5pPr>
              <a:lnSpc>
                <a:spcPct val="130000"/>
              </a:lnSpc>
              <a:defRPr sz="1400">
                <a:latin typeface="Oakleaf"/>
                <a:cs typeface="Oakleaf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831273" y="1479178"/>
            <a:ext cx="5541818" cy="268941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 sz="1400" b="0" i="0" cap="all" spc="224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Line 2"/>
          <p:cNvSpPr>
            <a:spLocks noChangeShapeType="1"/>
          </p:cNvSpPr>
          <p:nvPr userDrawn="1"/>
        </p:nvSpPr>
        <p:spPr bwMode="auto">
          <a:xfrm rot="10800000" flipH="1">
            <a:off x="762002" y="589243"/>
            <a:ext cx="7550727" cy="0"/>
          </a:xfrm>
          <a:prstGeom prst="line">
            <a:avLst/>
          </a:prstGeom>
          <a:noFill/>
          <a:ln w="635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Line 2"/>
          <p:cNvSpPr>
            <a:spLocks noChangeShapeType="1"/>
          </p:cNvSpPr>
          <p:nvPr userDrawn="1"/>
        </p:nvSpPr>
        <p:spPr bwMode="auto">
          <a:xfrm rot="10800000" flipH="1">
            <a:off x="762002" y="6252883"/>
            <a:ext cx="7550727" cy="0"/>
          </a:xfrm>
          <a:prstGeom prst="line">
            <a:avLst/>
          </a:prstGeom>
          <a:noFill/>
          <a:ln w="6350" cmpd="sng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06822" y="6495960"/>
            <a:ext cx="415636" cy="201707"/>
          </a:xfrm>
          <a:prstGeom prst="rect">
            <a:avLst/>
          </a:prstGeom>
          <a:noFill/>
          <a:ln>
            <a:noFill/>
          </a:ln>
        </p:spPr>
        <p:txBody>
          <a:bodyPr vert="horz" lIns="82058" tIns="41029" rIns="82058" bIns="41029" rtlCol="0" anchor="ctr"/>
          <a:lstStyle>
            <a:lvl1pPr algn="ctr">
              <a:defRPr sz="1100" b="0" i="0">
                <a:solidFill>
                  <a:srgbClr val="008000"/>
                </a:solidFill>
                <a:latin typeface="Imago Light"/>
                <a:cs typeface="Imago Light"/>
              </a:defRPr>
            </a:lvl1pPr>
          </a:lstStyle>
          <a:p>
            <a:pPr>
              <a:defRPr/>
            </a:pPr>
            <a:r>
              <a:rPr lang="en-US" smtClean="0"/>
              <a:t>/</a:t>
            </a:r>
            <a:fld id="{39AC6DD2-7F43-1B4A-82D6-A60DA721F0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Content Placeholder 12"/>
          <p:cNvSpPr>
            <a:spLocks noGrp="1"/>
          </p:cNvSpPr>
          <p:nvPr>
            <p:ph sz="quarter" idx="14"/>
          </p:nvPr>
        </p:nvSpPr>
        <p:spPr>
          <a:xfrm>
            <a:off x="4596067" y="2218766"/>
            <a:ext cx="3633778" cy="3563471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lnSpc>
                <a:spcPct val="130000"/>
              </a:lnSpc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  <a:lvl2pPr marL="0" indent="0">
              <a:lnSpc>
                <a:spcPct val="130000"/>
              </a:lnSpc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2pPr>
            <a:lvl3pPr marL="1076889" indent="-256402">
              <a:lnSpc>
                <a:spcPct val="130000"/>
              </a:lnSpc>
              <a:buClr>
                <a:srgbClr val="82BF4A"/>
              </a:buClr>
              <a:buSzPct val="75000"/>
              <a:buFont typeface="Wingdings" charset="2"/>
              <a:buChar char=""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3pPr>
            <a:lvl4pPr>
              <a:lnSpc>
                <a:spcPct val="130000"/>
              </a:lnSpc>
              <a:defRPr sz="1400">
                <a:latin typeface="Oakleaf"/>
                <a:cs typeface="Oakleaf"/>
              </a:defRPr>
            </a:lvl4pPr>
            <a:lvl5pPr>
              <a:lnSpc>
                <a:spcPct val="130000"/>
              </a:lnSpc>
              <a:defRPr sz="1400">
                <a:latin typeface="Oakleaf"/>
                <a:cs typeface="Oakleaf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062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3 LOWER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1276" y="941293"/>
            <a:ext cx="7023965" cy="476251"/>
          </a:xfrm>
          <a:prstGeom prst="rect">
            <a:avLst/>
          </a:prstGeom>
        </p:spPr>
        <p:txBody>
          <a:bodyPr vert="horz" lIns="82048" tIns="41025" rIns="82048" bIns="41025" rtlCol="0" anchor="ctr">
            <a:normAutofit/>
          </a:bodyPr>
          <a:lstStyle>
            <a:lvl1pPr>
              <a:defRPr sz="2000" b="1">
                <a:latin typeface="Imago Medium"/>
                <a:cs typeface="Imago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831276" y="2218766"/>
            <a:ext cx="7409019" cy="2416735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lnSpc>
                <a:spcPct val="130000"/>
              </a:lnSpc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  <a:lvl2pPr marL="0" indent="0">
              <a:lnSpc>
                <a:spcPct val="130000"/>
              </a:lnSpc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2pPr>
            <a:lvl3pPr marL="1076889" indent="-256402">
              <a:lnSpc>
                <a:spcPct val="130000"/>
              </a:lnSpc>
              <a:buClr>
                <a:srgbClr val="82BF4A"/>
              </a:buClr>
              <a:buSzPct val="75000"/>
              <a:buFont typeface="Wingdings" charset="2"/>
              <a:buChar char=""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3pPr>
            <a:lvl4pPr>
              <a:lnSpc>
                <a:spcPct val="130000"/>
              </a:lnSpc>
              <a:defRPr sz="1400">
                <a:latin typeface="Oakleaf"/>
                <a:cs typeface="Oakleaf"/>
              </a:defRPr>
            </a:lvl4pPr>
            <a:lvl5pPr>
              <a:lnSpc>
                <a:spcPct val="130000"/>
              </a:lnSpc>
              <a:defRPr sz="1400">
                <a:latin typeface="Oakleaf"/>
                <a:cs typeface="Oakleaf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831273" y="1479178"/>
            <a:ext cx="5541818" cy="268941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 sz="1400" b="0" i="0" cap="all" spc="224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Line 2"/>
          <p:cNvSpPr>
            <a:spLocks noChangeShapeType="1"/>
          </p:cNvSpPr>
          <p:nvPr userDrawn="1"/>
        </p:nvSpPr>
        <p:spPr bwMode="auto">
          <a:xfrm rot="10800000" flipH="1">
            <a:off x="762002" y="589243"/>
            <a:ext cx="7550727" cy="0"/>
          </a:xfrm>
          <a:prstGeom prst="line">
            <a:avLst/>
          </a:prstGeom>
          <a:noFill/>
          <a:ln w="635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Line 2"/>
          <p:cNvSpPr>
            <a:spLocks noChangeShapeType="1"/>
          </p:cNvSpPr>
          <p:nvPr userDrawn="1"/>
        </p:nvSpPr>
        <p:spPr bwMode="auto">
          <a:xfrm rot="10800000" flipH="1">
            <a:off x="762002" y="6252883"/>
            <a:ext cx="7550727" cy="0"/>
          </a:xfrm>
          <a:prstGeom prst="line">
            <a:avLst/>
          </a:prstGeom>
          <a:noFill/>
          <a:ln w="6350" cmpd="sng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06822" y="6495960"/>
            <a:ext cx="415636" cy="201707"/>
          </a:xfrm>
          <a:prstGeom prst="rect">
            <a:avLst/>
          </a:prstGeom>
          <a:noFill/>
          <a:ln>
            <a:noFill/>
          </a:ln>
        </p:spPr>
        <p:txBody>
          <a:bodyPr vert="horz" lIns="82058" tIns="41029" rIns="82058" bIns="41029" rtlCol="0" anchor="ctr"/>
          <a:lstStyle>
            <a:lvl1pPr algn="ctr">
              <a:defRPr sz="1100" b="0" i="0">
                <a:solidFill>
                  <a:srgbClr val="008000"/>
                </a:solidFill>
                <a:latin typeface="Imago Light"/>
                <a:cs typeface="Imago Light"/>
              </a:defRPr>
            </a:lvl1pPr>
          </a:lstStyle>
          <a:p>
            <a:pPr>
              <a:defRPr/>
            </a:pPr>
            <a:r>
              <a:rPr lang="en-US" smtClean="0"/>
              <a:t>/</a:t>
            </a:r>
            <a:fld id="{39AC6DD2-7F43-1B4A-82D6-A60DA721F0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Content Placeholder 12"/>
          <p:cNvSpPr>
            <a:spLocks noGrp="1"/>
          </p:cNvSpPr>
          <p:nvPr>
            <p:ph sz="quarter" idx="14"/>
          </p:nvPr>
        </p:nvSpPr>
        <p:spPr>
          <a:xfrm>
            <a:off x="3304432" y="4812632"/>
            <a:ext cx="2470727" cy="1283368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lnSpc>
                <a:spcPct val="130000"/>
              </a:lnSpc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  <a:lvl2pPr marL="0" indent="0">
              <a:lnSpc>
                <a:spcPct val="130000"/>
              </a:lnSpc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2pPr>
            <a:lvl3pPr marL="1076889" indent="-256402">
              <a:lnSpc>
                <a:spcPct val="130000"/>
              </a:lnSpc>
              <a:buClr>
                <a:srgbClr val="82BF4A"/>
              </a:buClr>
              <a:buSzPct val="75000"/>
              <a:buFont typeface="Wingdings" charset="2"/>
              <a:buChar char=""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3pPr>
            <a:lvl4pPr>
              <a:lnSpc>
                <a:spcPct val="130000"/>
              </a:lnSpc>
              <a:defRPr sz="1400">
                <a:latin typeface="Oakleaf"/>
                <a:cs typeface="Oakleaf"/>
              </a:defRPr>
            </a:lvl4pPr>
            <a:lvl5pPr>
              <a:lnSpc>
                <a:spcPct val="130000"/>
              </a:lnSpc>
              <a:defRPr sz="1400">
                <a:latin typeface="Oakleaf"/>
                <a:cs typeface="Oakleaf"/>
              </a:defRPr>
            </a:lvl5pPr>
          </a:lstStyle>
          <a:p>
            <a:pPr lvl="0"/>
            <a:endParaRPr lang="en-US" dirty="0" smtClean="0"/>
          </a:p>
        </p:txBody>
      </p:sp>
      <p:sp>
        <p:nvSpPr>
          <p:cNvPr id="17" name="Content Placeholder 12"/>
          <p:cNvSpPr>
            <a:spLocks noGrp="1"/>
          </p:cNvSpPr>
          <p:nvPr>
            <p:ph sz="quarter" idx="16"/>
          </p:nvPr>
        </p:nvSpPr>
        <p:spPr>
          <a:xfrm>
            <a:off x="5785455" y="4812632"/>
            <a:ext cx="2470727" cy="1283368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lnSpc>
                <a:spcPct val="130000"/>
              </a:lnSpc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  <a:lvl2pPr marL="0" indent="0">
              <a:lnSpc>
                <a:spcPct val="130000"/>
              </a:lnSpc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2pPr>
            <a:lvl3pPr marL="1076889" indent="-256402">
              <a:lnSpc>
                <a:spcPct val="130000"/>
              </a:lnSpc>
              <a:buClr>
                <a:srgbClr val="82BF4A"/>
              </a:buClr>
              <a:buSzPct val="75000"/>
              <a:buFont typeface="Wingdings" charset="2"/>
              <a:buChar char=""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3pPr>
            <a:lvl4pPr>
              <a:lnSpc>
                <a:spcPct val="130000"/>
              </a:lnSpc>
              <a:defRPr sz="1400">
                <a:latin typeface="Oakleaf"/>
                <a:cs typeface="Oakleaf"/>
              </a:defRPr>
            </a:lvl4pPr>
            <a:lvl5pPr>
              <a:lnSpc>
                <a:spcPct val="130000"/>
              </a:lnSpc>
              <a:defRPr sz="1400">
                <a:latin typeface="Oakleaf"/>
                <a:cs typeface="Oakleaf"/>
              </a:defRPr>
            </a:lvl5pPr>
          </a:lstStyle>
          <a:p>
            <a:pPr lvl="0"/>
            <a:endParaRPr lang="en-US" dirty="0" smtClean="0"/>
          </a:p>
        </p:txBody>
      </p:sp>
      <p:sp>
        <p:nvSpPr>
          <p:cNvPr id="18" name="Content Placeholder 12"/>
          <p:cNvSpPr>
            <a:spLocks noGrp="1"/>
          </p:cNvSpPr>
          <p:nvPr>
            <p:ph sz="quarter" idx="17"/>
          </p:nvPr>
        </p:nvSpPr>
        <p:spPr>
          <a:xfrm>
            <a:off x="823050" y="4812632"/>
            <a:ext cx="2470727" cy="1283368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lnSpc>
                <a:spcPct val="130000"/>
              </a:lnSpc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  <a:lvl2pPr marL="0" indent="0">
              <a:lnSpc>
                <a:spcPct val="130000"/>
              </a:lnSpc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2pPr>
            <a:lvl3pPr marL="1076889" indent="-256402">
              <a:lnSpc>
                <a:spcPct val="130000"/>
              </a:lnSpc>
              <a:buClr>
                <a:srgbClr val="82BF4A"/>
              </a:buClr>
              <a:buSzPct val="75000"/>
              <a:buFont typeface="Wingdings" charset="2"/>
              <a:buChar char=""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3pPr>
            <a:lvl4pPr>
              <a:lnSpc>
                <a:spcPct val="130000"/>
              </a:lnSpc>
              <a:defRPr sz="1400">
                <a:latin typeface="Oakleaf"/>
                <a:cs typeface="Oakleaf"/>
              </a:defRPr>
            </a:lvl4pPr>
            <a:lvl5pPr>
              <a:lnSpc>
                <a:spcPct val="130000"/>
              </a:lnSpc>
              <a:defRPr sz="1400">
                <a:latin typeface="Oakleaf"/>
                <a:cs typeface="Oakleaf"/>
              </a:defRPr>
            </a:lvl5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5400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EA88-6DF0-4B21-B8E6-63E8234FA71A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809C-3383-4736-97D4-32BA6D071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24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1276" y="941293"/>
            <a:ext cx="7023965" cy="476251"/>
          </a:xfrm>
          <a:prstGeom prst="rect">
            <a:avLst/>
          </a:prstGeom>
        </p:spPr>
        <p:txBody>
          <a:bodyPr vert="horz" lIns="82048" tIns="41025" rIns="82048" bIns="41025" rtlCol="0" anchor="ctr">
            <a:normAutofit/>
          </a:bodyPr>
          <a:lstStyle>
            <a:lvl1pPr>
              <a:defRPr sz="2000" b="1">
                <a:latin typeface="Imago Medium"/>
                <a:cs typeface="Imago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831276" y="2194389"/>
            <a:ext cx="3613725" cy="1726737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lnSpc>
                <a:spcPct val="130000"/>
              </a:lnSpc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  <a:lvl2pPr marL="0" indent="0">
              <a:lnSpc>
                <a:spcPct val="130000"/>
              </a:lnSpc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2pPr>
            <a:lvl3pPr marL="1076889" indent="-256402">
              <a:lnSpc>
                <a:spcPct val="130000"/>
              </a:lnSpc>
              <a:buClr>
                <a:srgbClr val="82BF4A"/>
              </a:buClr>
              <a:buSzPct val="75000"/>
              <a:buFont typeface="Wingdings" charset="2"/>
              <a:buChar char=""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3pPr>
            <a:lvl4pPr>
              <a:lnSpc>
                <a:spcPct val="130000"/>
              </a:lnSpc>
              <a:defRPr sz="1400">
                <a:latin typeface="Oakleaf"/>
                <a:cs typeface="Oakleaf"/>
              </a:defRPr>
            </a:lvl4pPr>
            <a:lvl5pPr>
              <a:lnSpc>
                <a:spcPct val="130000"/>
              </a:lnSpc>
              <a:defRPr sz="1400">
                <a:latin typeface="Oakleaf"/>
                <a:cs typeface="Oakleaf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831273" y="1479178"/>
            <a:ext cx="5541818" cy="268941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 sz="1400" b="0" i="0" cap="all" spc="224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12"/>
          <p:cNvSpPr>
            <a:spLocks noGrp="1"/>
          </p:cNvSpPr>
          <p:nvPr>
            <p:ph sz="quarter" idx="14"/>
          </p:nvPr>
        </p:nvSpPr>
        <p:spPr>
          <a:xfrm>
            <a:off x="831275" y="4073868"/>
            <a:ext cx="3613724" cy="1726737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lnSpc>
                <a:spcPct val="130000"/>
              </a:lnSpc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  <a:lvl2pPr marL="0" indent="0">
              <a:lnSpc>
                <a:spcPct val="130000"/>
              </a:lnSpc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2pPr>
            <a:lvl3pPr marL="1076889" indent="-256402">
              <a:lnSpc>
                <a:spcPct val="130000"/>
              </a:lnSpc>
              <a:buClr>
                <a:srgbClr val="82BF4A"/>
              </a:buClr>
              <a:buSzPct val="75000"/>
              <a:buFont typeface="Wingdings" charset="2"/>
              <a:buChar char=""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3pPr>
            <a:lvl4pPr>
              <a:lnSpc>
                <a:spcPct val="130000"/>
              </a:lnSpc>
              <a:defRPr sz="1400">
                <a:latin typeface="Oakleaf"/>
                <a:cs typeface="Oakleaf"/>
              </a:defRPr>
            </a:lvl4pPr>
            <a:lvl5pPr>
              <a:lnSpc>
                <a:spcPct val="130000"/>
              </a:lnSpc>
              <a:defRPr sz="1400">
                <a:latin typeface="Oakleaf"/>
                <a:cs typeface="Oakleaf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Content Placeholder 12"/>
          <p:cNvSpPr>
            <a:spLocks noGrp="1"/>
          </p:cNvSpPr>
          <p:nvPr>
            <p:ph sz="quarter" idx="15"/>
          </p:nvPr>
        </p:nvSpPr>
        <p:spPr>
          <a:xfrm>
            <a:off x="4699000" y="4073868"/>
            <a:ext cx="3470852" cy="1726737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lnSpc>
                <a:spcPct val="130000"/>
              </a:lnSpc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  <a:lvl2pPr marL="0" indent="0">
              <a:lnSpc>
                <a:spcPct val="130000"/>
              </a:lnSpc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2pPr>
            <a:lvl3pPr marL="1076889" indent="-256402">
              <a:lnSpc>
                <a:spcPct val="130000"/>
              </a:lnSpc>
              <a:buClr>
                <a:srgbClr val="82BF4A"/>
              </a:buClr>
              <a:buSzPct val="75000"/>
              <a:buFont typeface="Wingdings" charset="2"/>
              <a:buChar char=""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3pPr>
            <a:lvl4pPr>
              <a:lnSpc>
                <a:spcPct val="130000"/>
              </a:lnSpc>
              <a:defRPr sz="1400">
                <a:latin typeface="Oakleaf"/>
                <a:cs typeface="Oakleaf"/>
              </a:defRPr>
            </a:lvl4pPr>
            <a:lvl5pPr>
              <a:lnSpc>
                <a:spcPct val="130000"/>
              </a:lnSpc>
              <a:defRPr sz="1400">
                <a:latin typeface="Oakleaf"/>
                <a:cs typeface="Oakleaf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Content Placeholder 12"/>
          <p:cNvSpPr>
            <a:spLocks noGrp="1"/>
          </p:cNvSpPr>
          <p:nvPr>
            <p:ph sz="quarter" idx="16"/>
          </p:nvPr>
        </p:nvSpPr>
        <p:spPr>
          <a:xfrm>
            <a:off x="4699000" y="2194389"/>
            <a:ext cx="3470852" cy="1726737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lnSpc>
                <a:spcPct val="130000"/>
              </a:lnSpc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  <a:lvl2pPr marL="0" indent="0">
              <a:lnSpc>
                <a:spcPct val="130000"/>
              </a:lnSpc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2pPr>
            <a:lvl3pPr marL="1076889" indent="-256402">
              <a:lnSpc>
                <a:spcPct val="130000"/>
              </a:lnSpc>
              <a:buClr>
                <a:srgbClr val="82BF4A"/>
              </a:buClr>
              <a:buSzPct val="75000"/>
              <a:buFont typeface="Wingdings" charset="2"/>
              <a:buChar char=""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3pPr>
            <a:lvl4pPr>
              <a:lnSpc>
                <a:spcPct val="130000"/>
              </a:lnSpc>
              <a:defRPr sz="1400">
                <a:latin typeface="Oakleaf"/>
                <a:cs typeface="Oakleaf"/>
              </a:defRPr>
            </a:lvl4pPr>
            <a:lvl5pPr>
              <a:lnSpc>
                <a:spcPct val="130000"/>
              </a:lnSpc>
              <a:defRPr sz="1400">
                <a:latin typeface="Oakleaf"/>
                <a:cs typeface="Oakleaf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5" name="Line 2"/>
          <p:cNvSpPr>
            <a:spLocks noChangeShapeType="1"/>
          </p:cNvSpPr>
          <p:nvPr userDrawn="1"/>
        </p:nvSpPr>
        <p:spPr bwMode="auto">
          <a:xfrm rot="10800000" flipH="1">
            <a:off x="762002" y="589243"/>
            <a:ext cx="7550727" cy="0"/>
          </a:xfrm>
          <a:prstGeom prst="line">
            <a:avLst/>
          </a:prstGeom>
          <a:noFill/>
          <a:ln w="635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Line 2"/>
          <p:cNvSpPr>
            <a:spLocks noChangeShapeType="1"/>
          </p:cNvSpPr>
          <p:nvPr userDrawn="1"/>
        </p:nvSpPr>
        <p:spPr bwMode="auto">
          <a:xfrm rot="10800000" flipH="1">
            <a:off x="762002" y="6252883"/>
            <a:ext cx="7550727" cy="0"/>
          </a:xfrm>
          <a:prstGeom prst="line">
            <a:avLst/>
          </a:prstGeom>
          <a:noFill/>
          <a:ln w="6350" cmpd="sng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06822" y="6495960"/>
            <a:ext cx="415636" cy="201707"/>
          </a:xfrm>
          <a:prstGeom prst="rect">
            <a:avLst/>
          </a:prstGeom>
          <a:noFill/>
          <a:ln>
            <a:noFill/>
          </a:ln>
        </p:spPr>
        <p:txBody>
          <a:bodyPr vert="horz" lIns="82058" tIns="41029" rIns="82058" bIns="41029" rtlCol="0" anchor="ctr"/>
          <a:lstStyle>
            <a:lvl1pPr algn="ctr">
              <a:defRPr sz="1100" b="0" i="0">
                <a:solidFill>
                  <a:srgbClr val="008000"/>
                </a:solidFill>
                <a:latin typeface="Imago Light"/>
                <a:cs typeface="Imago Light"/>
              </a:defRPr>
            </a:lvl1pPr>
          </a:lstStyle>
          <a:p>
            <a:pPr>
              <a:defRPr/>
            </a:pPr>
            <a:r>
              <a:rPr lang="en-US" smtClean="0"/>
              <a:t>/</a:t>
            </a:r>
            <a:fld id="{39AC6DD2-7F43-1B4A-82D6-A60DA721F0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58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(2-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10545" y="874059"/>
            <a:ext cx="3602182" cy="4975412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19" name="Content Placeholder 12"/>
          <p:cNvSpPr>
            <a:spLocks noGrp="1"/>
          </p:cNvSpPr>
          <p:nvPr>
            <p:ph sz="quarter" idx="11"/>
          </p:nvPr>
        </p:nvSpPr>
        <p:spPr>
          <a:xfrm>
            <a:off x="831276" y="2218766"/>
            <a:ext cx="3671455" cy="3563471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lnSpc>
                <a:spcPct val="130000"/>
              </a:lnSpc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1pPr>
            <a:lvl2pPr marL="0" indent="0">
              <a:lnSpc>
                <a:spcPct val="130000"/>
              </a:lnSpc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2pPr>
            <a:lvl3pPr marL="1076889" indent="-256402">
              <a:lnSpc>
                <a:spcPct val="130000"/>
              </a:lnSpc>
              <a:buClr>
                <a:srgbClr val="82BF4A"/>
              </a:buClr>
              <a:buSzPct val="75000"/>
              <a:buFont typeface="Wingdings" charset="2"/>
              <a:buChar char=""/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3pPr>
            <a:lvl4pPr>
              <a:lnSpc>
                <a:spcPct val="130000"/>
              </a:lnSpc>
              <a:defRPr sz="1400">
                <a:latin typeface="Oakleaf"/>
                <a:cs typeface="Oakleaf"/>
              </a:defRPr>
            </a:lvl4pPr>
            <a:lvl5pPr>
              <a:lnSpc>
                <a:spcPct val="130000"/>
              </a:lnSpc>
              <a:defRPr sz="1400">
                <a:latin typeface="Oakleaf"/>
                <a:cs typeface="Oakleaf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831276" y="1680884"/>
            <a:ext cx="3740727" cy="268941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defRPr sz="1400" b="0" i="0" cap="all" spc="224">
                <a:solidFill>
                  <a:srgbClr val="7F7F7F"/>
                </a:solidFill>
                <a:latin typeface="Imago Book"/>
                <a:cs typeface="Imago Book"/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9" name="Line 2"/>
          <p:cNvSpPr>
            <a:spLocks noChangeShapeType="1"/>
          </p:cNvSpPr>
          <p:nvPr userDrawn="1"/>
        </p:nvSpPr>
        <p:spPr bwMode="auto">
          <a:xfrm rot="10800000" flipH="1">
            <a:off x="762002" y="589243"/>
            <a:ext cx="7550727" cy="0"/>
          </a:xfrm>
          <a:prstGeom prst="line">
            <a:avLst/>
          </a:prstGeom>
          <a:noFill/>
          <a:ln w="635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Line 2"/>
          <p:cNvSpPr>
            <a:spLocks noChangeShapeType="1"/>
          </p:cNvSpPr>
          <p:nvPr userDrawn="1"/>
        </p:nvSpPr>
        <p:spPr bwMode="auto">
          <a:xfrm rot="10800000" flipH="1">
            <a:off x="762002" y="6252883"/>
            <a:ext cx="7550727" cy="0"/>
          </a:xfrm>
          <a:prstGeom prst="line">
            <a:avLst/>
          </a:prstGeom>
          <a:noFill/>
          <a:ln w="6350" cmpd="sng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1276" y="941295"/>
            <a:ext cx="3740727" cy="614456"/>
          </a:xfrm>
          <a:prstGeom prst="rect">
            <a:avLst/>
          </a:prstGeom>
        </p:spPr>
        <p:txBody>
          <a:bodyPr vert="horz" lIns="82048" tIns="41025" rIns="82048" bIns="41025" rtlCol="0" anchor="ctr">
            <a:normAutofit/>
          </a:bodyPr>
          <a:lstStyle>
            <a:lvl1pPr>
              <a:defRPr sz="2000" b="1">
                <a:latin typeface="Imago Medium"/>
                <a:cs typeface="Imago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06822" y="6495960"/>
            <a:ext cx="415636" cy="201707"/>
          </a:xfrm>
          <a:prstGeom prst="rect">
            <a:avLst/>
          </a:prstGeom>
          <a:noFill/>
          <a:ln>
            <a:noFill/>
          </a:ln>
        </p:spPr>
        <p:txBody>
          <a:bodyPr vert="horz" lIns="82058" tIns="41029" rIns="82058" bIns="41029" rtlCol="0" anchor="ctr"/>
          <a:lstStyle>
            <a:lvl1pPr algn="ctr">
              <a:defRPr sz="1100" b="0" i="0">
                <a:solidFill>
                  <a:srgbClr val="008000"/>
                </a:solidFill>
                <a:latin typeface="Imago Light"/>
                <a:cs typeface="Imago Light"/>
              </a:defRPr>
            </a:lvl1pPr>
          </a:lstStyle>
          <a:p>
            <a:pPr>
              <a:defRPr/>
            </a:pPr>
            <a:r>
              <a:rPr lang="en-US" smtClean="0"/>
              <a:t>/</a:t>
            </a:r>
            <a:fld id="{39AC6DD2-7F43-1B4A-82D6-A60DA721F0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00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OLO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2"/>
          <p:cNvSpPr>
            <a:spLocks noGrp="1"/>
          </p:cNvSpPr>
          <p:nvPr>
            <p:ph sz="quarter" idx="11"/>
          </p:nvPr>
        </p:nvSpPr>
        <p:spPr>
          <a:xfrm>
            <a:off x="831276" y="2218766"/>
            <a:ext cx="3671455" cy="3563471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lnSpc>
                <a:spcPct val="130000"/>
              </a:lnSpc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1pPr>
            <a:lvl2pPr marL="0" indent="0">
              <a:lnSpc>
                <a:spcPct val="130000"/>
              </a:lnSpc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2pPr>
            <a:lvl3pPr marL="1076889" indent="-256402">
              <a:lnSpc>
                <a:spcPct val="130000"/>
              </a:lnSpc>
              <a:buClr>
                <a:srgbClr val="82BF4A"/>
              </a:buClr>
              <a:buSzPct val="75000"/>
              <a:buFont typeface="Wingdings" charset="2"/>
              <a:buChar char=""/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3pPr>
            <a:lvl4pPr>
              <a:lnSpc>
                <a:spcPct val="130000"/>
              </a:lnSpc>
              <a:defRPr sz="1400">
                <a:latin typeface="Oakleaf"/>
                <a:cs typeface="Oakleaf"/>
              </a:defRPr>
            </a:lvl4pPr>
            <a:lvl5pPr>
              <a:lnSpc>
                <a:spcPct val="130000"/>
              </a:lnSpc>
              <a:defRPr sz="1400">
                <a:latin typeface="Oakleaf"/>
                <a:cs typeface="Oakleaf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Line 2"/>
          <p:cNvSpPr>
            <a:spLocks noChangeShapeType="1"/>
          </p:cNvSpPr>
          <p:nvPr userDrawn="1"/>
        </p:nvSpPr>
        <p:spPr bwMode="auto">
          <a:xfrm rot="10800000" flipH="1">
            <a:off x="762002" y="589243"/>
            <a:ext cx="7550727" cy="0"/>
          </a:xfrm>
          <a:prstGeom prst="line">
            <a:avLst/>
          </a:prstGeom>
          <a:noFill/>
          <a:ln w="635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Line 2"/>
          <p:cNvSpPr>
            <a:spLocks noChangeShapeType="1"/>
          </p:cNvSpPr>
          <p:nvPr userDrawn="1"/>
        </p:nvSpPr>
        <p:spPr bwMode="auto">
          <a:xfrm rot="10800000" flipH="1">
            <a:off x="762002" y="6252883"/>
            <a:ext cx="7550727" cy="0"/>
          </a:xfrm>
          <a:prstGeom prst="line">
            <a:avLst/>
          </a:prstGeom>
          <a:noFill/>
          <a:ln w="6350" cmpd="sng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5020" y="807013"/>
            <a:ext cx="3602037" cy="49752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anchor="ctr"/>
          <a:lstStyle>
            <a:lvl1pPr algn="r">
              <a:defRPr sz="2400" b="0" i="0">
                <a:solidFill>
                  <a:srgbClr val="FFFFFF"/>
                </a:solidFill>
                <a:latin typeface="Imago Light"/>
                <a:cs typeface="Imago Light"/>
              </a:defRPr>
            </a:lvl1pPr>
            <a:lvl2pPr algn="r">
              <a:defRPr sz="2800" b="1">
                <a:solidFill>
                  <a:srgbClr val="FFFFFF"/>
                </a:solidFill>
                <a:latin typeface="Imago Medium"/>
                <a:cs typeface="Imago Medium"/>
              </a:defRPr>
            </a:lvl2pPr>
            <a:lvl3pPr algn="r">
              <a:defRPr sz="2800" b="1">
                <a:solidFill>
                  <a:srgbClr val="FFFFFF"/>
                </a:solidFill>
                <a:latin typeface="Imago Medium"/>
                <a:cs typeface="Imago Medium"/>
              </a:defRPr>
            </a:lvl3pPr>
            <a:lvl4pPr algn="r">
              <a:defRPr sz="2800" b="1">
                <a:solidFill>
                  <a:srgbClr val="FFFFFF"/>
                </a:solidFill>
                <a:latin typeface="Imago Medium"/>
                <a:cs typeface="Imago Medium"/>
              </a:defRPr>
            </a:lvl4pPr>
            <a:lvl5pPr algn="r">
              <a:defRPr sz="2800" b="1">
                <a:solidFill>
                  <a:srgbClr val="FFFFFF"/>
                </a:solidFill>
                <a:latin typeface="Imago Medium"/>
                <a:cs typeface="Imago Medium"/>
              </a:defRPr>
            </a:lvl5pPr>
          </a:lstStyle>
          <a:p>
            <a:pPr lvl="0"/>
            <a:r>
              <a:rPr lang="en-US" dirty="0" smtClean="0"/>
              <a:t>CLICK TO </a:t>
            </a:r>
          </a:p>
          <a:p>
            <a:pPr lvl="0"/>
            <a:r>
              <a:rPr lang="en-US" dirty="0" smtClean="0"/>
              <a:t>EDIT </a:t>
            </a:r>
          </a:p>
          <a:p>
            <a:pPr lvl="0"/>
            <a:r>
              <a:rPr lang="en-US" dirty="0" smtClean="0"/>
              <a:t>MASTER </a:t>
            </a:r>
          </a:p>
          <a:p>
            <a:pPr lvl="0"/>
            <a:r>
              <a:rPr lang="en-US" dirty="0" smtClean="0"/>
              <a:t>TEXT STYLES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831276" y="1680884"/>
            <a:ext cx="3740727" cy="268941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defRPr sz="1400" b="0" i="0" cap="all" spc="224">
                <a:solidFill>
                  <a:srgbClr val="7F7F7F"/>
                </a:solidFill>
                <a:latin typeface="Imago Book"/>
                <a:cs typeface="Imago Book"/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1276" y="941295"/>
            <a:ext cx="3740727" cy="614456"/>
          </a:xfrm>
          <a:prstGeom prst="rect">
            <a:avLst/>
          </a:prstGeom>
        </p:spPr>
        <p:txBody>
          <a:bodyPr vert="horz" lIns="82048" tIns="41025" rIns="82048" bIns="41025" rtlCol="0" anchor="ctr">
            <a:normAutofit/>
          </a:bodyPr>
          <a:lstStyle>
            <a:lvl1pPr>
              <a:defRPr sz="2000" b="1">
                <a:latin typeface="Imago Medium"/>
                <a:cs typeface="Imago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06822" y="6495960"/>
            <a:ext cx="415636" cy="201707"/>
          </a:xfrm>
          <a:prstGeom prst="rect">
            <a:avLst/>
          </a:prstGeom>
          <a:noFill/>
          <a:ln>
            <a:noFill/>
          </a:ln>
        </p:spPr>
        <p:txBody>
          <a:bodyPr vert="horz" lIns="82058" tIns="41029" rIns="82058" bIns="41029" rtlCol="0" anchor="ctr"/>
          <a:lstStyle>
            <a:lvl1pPr algn="ctr">
              <a:defRPr sz="1100" b="0" i="0">
                <a:solidFill>
                  <a:srgbClr val="008000"/>
                </a:solidFill>
                <a:latin typeface="Imago Light"/>
                <a:cs typeface="Imago Light"/>
              </a:defRPr>
            </a:lvl1pPr>
          </a:lstStyle>
          <a:p>
            <a:pPr>
              <a:defRPr/>
            </a:pPr>
            <a:r>
              <a:rPr lang="en-US" dirty="0" smtClean="0"/>
              <a:t>/</a:t>
            </a:r>
            <a:fld id="{39AC6DD2-7F43-1B4A-82D6-A60DA721F0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97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2751" y="1873252"/>
            <a:ext cx="8334375" cy="4144433"/>
          </a:xfrm>
          <a:prstGeom prst="rect">
            <a:avLst/>
          </a:prstGeom>
        </p:spPr>
        <p:txBody>
          <a:bodyPr vert="horz"/>
          <a:lstStyle>
            <a:lvl1pPr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1pPr>
            <a:lvl2pPr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2pPr>
            <a:lvl3pPr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3pPr>
            <a:lvl4pPr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4pPr>
            <a:lvl5pPr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Line 2"/>
          <p:cNvSpPr>
            <a:spLocks noChangeShapeType="1"/>
          </p:cNvSpPr>
          <p:nvPr userDrawn="1"/>
        </p:nvSpPr>
        <p:spPr bwMode="auto">
          <a:xfrm rot="10800000" flipH="1">
            <a:off x="3255818" y="6252883"/>
            <a:ext cx="2632364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Line 2"/>
          <p:cNvSpPr>
            <a:spLocks noChangeShapeType="1"/>
          </p:cNvSpPr>
          <p:nvPr userDrawn="1"/>
        </p:nvSpPr>
        <p:spPr bwMode="auto">
          <a:xfrm rot="10800000" flipH="1">
            <a:off x="3255818" y="605119"/>
            <a:ext cx="2632364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1276" y="941293"/>
            <a:ext cx="7023965" cy="476251"/>
          </a:xfrm>
          <a:prstGeom prst="rect">
            <a:avLst/>
          </a:prstGeom>
        </p:spPr>
        <p:txBody>
          <a:bodyPr vert="horz" lIns="82048" tIns="41025" rIns="82048" bIns="41025" rtlCol="0" anchor="ctr">
            <a:normAutofit/>
          </a:bodyPr>
          <a:lstStyle>
            <a:lvl1pPr>
              <a:defRPr sz="2000" b="1">
                <a:latin typeface="Imago Medium"/>
                <a:cs typeface="Imago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831273" y="1479178"/>
            <a:ext cx="5541818" cy="268941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 sz="1400" b="0" i="0" cap="all" spc="224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5" name="Line 2"/>
          <p:cNvSpPr>
            <a:spLocks noChangeShapeType="1"/>
          </p:cNvSpPr>
          <p:nvPr userDrawn="1"/>
        </p:nvSpPr>
        <p:spPr bwMode="auto">
          <a:xfrm rot="10800000" flipH="1">
            <a:off x="762002" y="589243"/>
            <a:ext cx="7550727" cy="0"/>
          </a:xfrm>
          <a:prstGeom prst="line">
            <a:avLst/>
          </a:prstGeom>
          <a:noFill/>
          <a:ln w="635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Line 2"/>
          <p:cNvSpPr>
            <a:spLocks noChangeShapeType="1"/>
          </p:cNvSpPr>
          <p:nvPr userDrawn="1"/>
        </p:nvSpPr>
        <p:spPr bwMode="auto">
          <a:xfrm rot="10800000" flipH="1">
            <a:off x="762002" y="6252883"/>
            <a:ext cx="7550727" cy="0"/>
          </a:xfrm>
          <a:prstGeom prst="line">
            <a:avLst/>
          </a:prstGeom>
          <a:noFill/>
          <a:ln w="6350" cmpd="sng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06822" y="6495960"/>
            <a:ext cx="415636" cy="201707"/>
          </a:xfrm>
          <a:prstGeom prst="rect">
            <a:avLst/>
          </a:prstGeom>
          <a:noFill/>
          <a:ln>
            <a:noFill/>
          </a:ln>
        </p:spPr>
        <p:txBody>
          <a:bodyPr vert="horz" lIns="82058" tIns="41029" rIns="82058" bIns="41029" rtlCol="0" anchor="ctr"/>
          <a:lstStyle>
            <a:lvl1pPr algn="ctr">
              <a:defRPr sz="1100" b="0" i="0">
                <a:solidFill>
                  <a:srgbClr val="008000"/>
                </a:solidFill>
                <a:latin typeface="Imago Light"/>
                <a:cs typeface="Imago Light"/>
              </a:defRPr>
            </a:lvl1pPr>
          </a:lstStyle>
          <a:p>
            <a:pPr>
              <a:defRPr/>
            </a:pPr>
            <a:r>
              <a:rPr lang="en-US" smtClean="0"/>
              <a:t>/</a:t>
            </a:r>
            <a:fld id="{39AC6DD2-7F43-1B4A-82D6-A60DA721F0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22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2751" y="862061"/>
            <a:ext cx="8334375" cy="5155624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1pPr>
            <a:lvl2pPr algn="ctr"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2pPr>
            <a:lvl3pPr algn="ctr"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3pPr>
            <a:lvl4pPr algn="ctr"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4pPr>
            <a:lvl5pPr algn="ctr"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Line 2"/>
          <p:cNvSpPr>
            <a:spLocks noChangeShapeType="1"/>
          </p:cNvSpPr>
          <p:nvPr userDrawn="1"/>
        </p:nvSpPr>
        <p:spPr bwMode="auto">
          <a:xfrm rot="10800000" flipH="1">
            <a:off x="3255818" y="6252883"/>
            <a:ext cx="2632364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Line 2"/>
          <p:cNvSpPr>
            <a:spLocks noChangeShapeType="1"/>
          </p:cNvSpPr>
          <p:nvPr userDrawn="1"/>
        </p:nvSpPr>
        <p:spPr bwMode="auto">
          <a:xfrm rot="10800000" flipH="1">
            <a:off x="3255818" y="605119"/>
            <a:ext cx="2632364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Line 2"/>
          <p:cNvSpPr>
            <a:spLocks noChangeShapeType="1"/>
          </p:cNvSpPr>
          <p:nvPr userDrawn="1"/>
        </p:nvSpPr>
        <p:spPr bwMode="auto">
          <a:xfrm rot="10800000" flipH="1">
            <a:off x="762002" y="589243"/>
            <a:ext cx="7550727" cy="0"/>
          </a:xfrm>
          <a:prstGeom prst="line">
            <a:avLst/>
          </a:prstGeom>
          <a:noFill/>
          <a:ln w="635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Line 2"/>
          <p:cNvSpPr>
            <a:spLocks noChangeShapeType="1"/>
          </p:cNvSpPr>
          <p:nvPr userDrawn="1"/>
        </p:nvSpPr>
        <p:spPr bwMode="auto">
          <a:xfrm rot="10800000" flipH="1">
            <a:off x="762002" y="6252883"/>
            <a:ext cx="7550727" cy="0"/>
          </a:xfrm>
          <a:prstGeom prst="line">
            <a:avLst/>
          </a:prstGeom>
          <a:noFill/>
          <a:ln w="6350" cmpd="sng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06822" y="6495960"/>
            <a:ext cx="415636" cy="201707"/>
          </a:xfrm>
          <a:prstGeom prst="rect">
            <a:avLst/>
          </a:prstGeom>
          <a:noFill/>
          <a:ln>
            <a:noFill/>
          </a:ln>
        </p:spPr>
        <p:txBody>
          <a:bodyPr vert="horz" lIns="82058" tIns="41029" rIns="82058" bIns="41029" rtlCol="0" anchor="ctr"/>
          <a:lstStyle>
            <a:lvl1pPr algn="ctr">
              <a:defRPr sz="1100" b="0" i="0">
                <a:solidFill>
                  <a:srgbClr val="008000"/>
                </a:solidFill>
                <a:latin typeface="Imago Light"/>
                <a:cs typeface="Imago Light"/>
              </a:defRPr>
            </a:lvl1pPr>
          </a:lstStyle>
          <a:p>
            <a:pPr>
              <a:defRPr/>
            </a:pPr>
            <a:r>
              <a:rPr lang="en-US" smtClean="0"/>
              <a:t>/</a:t>
            </a:r>
            <a:fld id="{39AC6DD2-7F43-1B4A-82D6-A60DA721F0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86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10545" y="754530"/>
            <a:ext cx="3602182" cy="1575361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6" name="Content Placeholder 12"/>
          <p:cNvSpPr>
            <a:spLocks noGrp="1"/>
          </p:cNvSpPr>
          <p:nvPr>
            <p:ph sz="quarter" idx="11"/>
          </p:nvPr>
        </p:nvSpPr>
        <p:spPr>
          <a:xfrm>
            <a:off x="831276" y="2218766"/>
            <a:ext cx="3671455" cy="3563471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lnSpc>
                <a:spcPct val="130000"/>
              </a:lnSpc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1pPr>
            <a:lvl2pPr marL="0" indent="0">
              <a:lnSpc>
                <a:spcPct val="130000"/>
              </a:lnSpc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2pPr>
            <a:lvl3pPr marL="1076889" indent="-256402">
              <a:lnSpc>
                <a:spcPct val="130000"/>
              </a:lnSpc>
              <a:buClr>
                <a:srgbClr val="82BF4A"/>
              </a:buClr>
              <a:buSzPct val="75000"/>
              <a:buFont typeface="Wingdings" charset="2"/>
              <a:buChar char=""/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3pPr>
            <a:lvl4pPr>
              <a:lnSpc>
                <a:spcPct val="130000"/>
              </a:lnSpc>
              <a:defRPr sz="1400">
                <a:latin typeface="Oakleaf"/>
                <a:cs typeface="Oakleaf"/>
              </a:defRPr>
            </a:lvl4pPr>
            <a:lvl5pPr>
              <a:lnSpc>
                <a:spcPct val="130000"/>
              </a:lnSpc>
              <a:defRPr sz="1400">
                <a:latin typeface="Oakleaf"/>
                <a:cs typeface="Oakleaf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710545" y="2478556"/>
            <a:ext cx="3602182" cy="1575361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710545" y="4206877"/>
            <a:ext cx="3602182" cy="1575361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10" name="Line 2"/>
          <p:cNvSpPr>
            <a:spLocks noChangeShapeType="1"/>
          </p:cNvSpPr>
          <p:nvPr userDrawn="1"/>
        </p:nvSpPr>
        <p:spPr bwMode="auto">
          <a:xfrm rot="10800000" flipH="1">
            <a:off x="762002" y="589243"/>
            <a:ext cx="7550727" cy="0"/>
          </a:xfrm>
          <a:prstGeom prst="line">
            <a:avLst/>
          </a:prstGeom>
          <a:noFill/>
          <a:ln w="635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Line 2"/>
          <p:cNvSpPr>
            <a:spLocks noChangeShapeType="1"/>
          </p:cNvSpPr>
          <p:nvPr userDrawn="1"/>
        </p:nvSpPr>
        <p:spPr bwMode="auto">
          <a:xfrm rot="10800000" flipH="1">
            <a:off x="762002" y="6252883"/>
            <a:ext cx="7550727" cy="0"/>
          </a:xfrm>
          <a:prstGeom prst="line">
            <a:avLst/>
          </a:prstGeom>
          <a:noFill/>
          <a:ln w="6350" cmpd="sng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831276" y="1680884"/>
            <a:ext cx="3740727" cy="268941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defRPr sz="1400" b="0" i="0" cap="all" spc="224">
                <a:solidFill>
                  <a:srgbClr val="7F7F7F"/>
                </a:solidFill>
                <a:latin typeface="Imago Book"/>
                <a:cs typeface="Imago Book"/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1276" y="941295"/>
            <a:ext cx="3740727" cy="614456"/>
          </a:xfrm>
          <a:prstGeom prst="rect">
            <a:avLst/>
          </a:prstGeom>
        </p:spPr>
        <p:txBody>
          <a:bodyPr vert="horz" lIns="82048" tIns="41025" rIns="82048" bIns="41025" rtlCol="0" anchor="ctr">
            <a:normAutofit/>
          </a:bodyPr>
          <a:lstStyle>
            <a:lvl1pPr>
              <a:defRPr sz="2000" b="1">
                <a:latin typeface="Imago Medium"/>
                <a:cs typeface="Imago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06822" y="6495960"/>
            <a:ext cx="415636" cy="201707"/>
          </a:xfrm>
          <a:prstGeom prst="rect">
            <a:avLst/>
          </a:prstGeom>
          <a:noFill/>
          <a:ln>
            <a:noFill/>
          </a:ln>
        </p:spPr>
        <p:txBody>
          <a:bodyPr vert="horz" lIns="82058" tIns="41029" rIns="82058" bIns="41029" rtlCol="0" anchor="ctr"/>
          <a:lstStyle>
            <a:lvl1pPr algn="ctr">
              <a:defRPr sz="1100" b="0" i="0">
                <a:solidFill>
                  <a:srgbClr val="008000"/>
                </a:solidFill>
                <a:latin typeface="Imago Light"/>
                <a:cs typeface="Imago Light"/>
              </a:defRPr>
            </a:lvl1pPr>
          </a:lstStyle>
          <a:p>
            <a:pPr>
              <a:defRPr/>
            </a:pPr>
            <a:r>
              <a:rPr lang="en-US" smtClean="0"/>
              <a:t>/</a:t>
            </a:r>
            <a:fld id="{39AC6DD2-7F43-1B4A-82D6-A60DA721F0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86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CIRCLE Image (2-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64201" y="874059"/>
            <a:ext cx="1460500" cy="1806044"/>
          </a:xfrm>
          <a:prstGeom prst="ellipse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19" name="Content Placeholder 12"/>
          <p:cNvSpPr>
            <a:spLocks noGrp="1"/>
          </p:cNvSpPr>
          <p:nvPr>
            <p:ph sz="quarter" idx="11"/>
          </p:nvPr>
        </p:nvSpPr>
        <p:spPr>
          <a:xfrm>
            <a:off x="831276" y="2218766"/>
            <a:ext cx="3671455" cy="3563471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lnSpc>
                <a:spcPct val="130000"/>
              </a:lnSpc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1pPr>
            <a:lvl2pPr marL="0" indent="0">
              <a:lnSpc>
                <a:spcPct val="130000"/>
              </a:lnSpc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2pPr>
            <a:lvl3pPr marL="1076889" indent="-256402">
              <a:lnSpc>
                <a:spcPct val="130000"/>
              </a:lnSpc>
              <a:buClr>
                <a:srgbClr val="82BF4A"/>
              </a:buClr>
              <a:buSzPct val="75000"/>
              <a:buFont typeface="Wingdings" charset="2"/>
              <a:buChar char=""/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3pPr>
            <a:lvl4pPr>
              <a:lnSpc>
                <a:spcPct val="130000"/>
              </a:lnSpc>
              <a:defRPr sz="1400">
                <a:latin typeface="Oakleaf"/>
                <a:cs typeface="Oakleaf"/>
              </a:defRPr>
            </a:lvl4pPr>
            <a:lvl5pPr>
              <a:lnSpc>
                <a:spcPct val="130000"/>
              </a:lnSpc>
              <a:defRPr sz="1400">
                <a:latin typeface="Oakleaf"/>
                <a:cs typeface="Oakleaf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852228" y="2680103"/>
            <a:ext cx="1460500" cy="1806044"/>
          </a:xfrm>
          <a:prstGeom prst="ellipse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5332846" y="4305129"/>
            <a:ext cx="1460500" cy="1806044"/>
          </a:xfrm>
          <a:prstGeom prst="ellipse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17" name="Line 2"/>
          <p:cNvSpPr>
            <a:spLocks noChangeShapeType="1"/>
          </p:cNvSpPr>
          <p:nvPr userDrawn="1"/>
        </p:nvSpPr>
        <p:spPr bwMode="auto">
          <a:xfrm rot="10800000" flipH="1">
            <a:off x="762002" y="589243"/>
            <a:ext cx="7550727" cy="0"/>
          </a:xfrm>
          <a:prstGeom prst="line">
            <a:avLst/>
          </a:prstGeom>
          <a:noFill/>
          <a:ln w="635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Line 2"/>
          <p:cNvSpPr>
            <a:spLocks noChangeShapeType="1"/>
          </p:cNvSpPr>
          <p:nvPr userDrawn="1"/>
        </p:nvSpPr>
        <p:spPr bwMode="auto">
          <a:xfrm rot="10800000" flipH="1">
            <a:off x="762002" y="6252883"/>
            <a:ext cx="7550727" cy="0"/>
          </a:xfrm>
          <a:prstGeom prst="line">
            <a:avLst/>
          </a:prstGeom>
          <a:noFill/>
          <a:ln w="6350" cmpd="sng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831276" y="1680884"/>
            <a:ext cx="3740727" cy="268941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defRPr sz="1400" b="0" i="0" cap="all" spc="224">
                <a:solidFill>
                  <a:srgbClr val="7F7F7F"/>
                </a:solidFill>
                <a:latin typeface="Imago Book"/>
                <a:cs typeface="Imago Book"/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1276" y="941295"/>
            <a:ext cx="3740727" cy="614456"/>
          </a:xfrm>
          <a:prstGeom prst="rect">
            <a:avLst/>
          </a:prstGeom>
        </p:spPr>
        <p:txBody>
          <a:bodyPr vert="horz" lIns="82048" tIns="41025" rIns="82048" bIns="41025" rtlCol="0" anchor="ctr">
            <a:normAutofit/>
          </a:bodyPr>
          <a:lstStyle>
            <a:lvl1pPr>
              <a:defRPr sz="2000" b="0" i="0">
                <a:latin typeface="Imago Medium"/>
                <a:cs typeface="Imago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06822" y="6495960"/>
            <a:ext cx="415636" cy="201707"/>
          </a:xfrm>
          <a:prstGeom prst="rect">
            <a:avLst/>
          </a:prstGeom>
          <a:noFill/>
          <a:ln>
            <a:noFill/>
          </a:ln>
        </p:spPr>
        <p:txBody>
          <a:bodyPr vert="horz" lIns="82058" tIns="41029" rIns="82058" bIns="41029" rtlCol="0" anchor="ctr"/>
          <a:lstStyle>
            <a:lvl1pPr algn="ctr">
              <a:defRPr sz="1100" b="0" i="0">
                <a:solidFill>
                  <a:srgbClr val="008000"/>
                </a:solidFill>
                <a:latin typeface="Imago Light"/>
                <a:cs typeface="Imago Light"/>
              </a:defRPr>
            </a:lvl1pPr>
          </a:lstStyle>
          <a:p>
            <a:pPr>
              <a:defRPr/>
            </a:pPr>
            <a:r>
              <a:rPr lang="en-US" smtClean="0"/>
              <a:t>/</a:t>
            </a:r>
            <a:fld id="{39AC6DD2-7F43-1B4A-82D6-A60DA721F0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5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2"/>
          <p:cNvSpPr>
            <a:spLocks noChangeShapeType="1"/>
          </p:cNvSpPr>
          <p:nvPr userDrawn="1"/>
        </p:nvSpPr>
        <p:spPr bwMode="auto">
          <a:xfrm rot="10800000" flipH="1">
            <a:off x="762002" y="589243"/>
            <a:ext cx="7550727" cy="0"/>
          </a:xfrm>
          <a:prstGeom prst="line">
            <a:avLst/>
          </a:prstGeom>
          <a:noFill/>
          <a:ln w="635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Line 2"/>
          <p:cNvSpPr>
            <a:spLocks noChangeShapeType="1"/>
          </p:cNvSpPr>
          <p:nvPr userDrawn="1"/>
        </p:nvSpPr>
        <p:spPr bwMode="auto">
          <a:xfrm rot="10800000" flipH="1">
            <a:off x="762002" y="6252883"/>
            <a:ext cx="7550727" cy="0"/>
          </a:xfrm>
          <a:prstGeom prst="line">
            <a:avLst/>
          </a:prstGeom>
          <a:noFill/>
          <a:ln w="6350" cmpd="sng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 sz="1200">
              <a:solidFill>
                <a:prstClr val="black">
                  <a:lumMod val="50000"/>
                  <a:lumOff val="50000"/>
                </a:prstClr>
              </a:solidFill>
              <a:latin typeface="Imago Book"/>
              <a:cs typeface="Imago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36"/>
          </p:nvPr>
        </p:nvSpPr>
        <p:spPr>
          <a:xfrm>
            <a:off x="831275" y="1970088"/>
            <a:ext cx="3477291" cy="984093"/>
          </a:xfrm>
          <a:prstGeom prst="rect">
            <a:avLst/>
          </a:prstGeom>
        </p:spPr>
        <p:txBody>
          <a:bodyPr vert="horz"/>
          <a:lstStyle>
            <a:lvl1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  <a:lvl2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2pPr>
            <a:lvl3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3pPr>
            <a:lvl4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4pPr>
            <a:lvl5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5pPr>
          </a:lstStyle>
          <a:p>
            <a:pPr lvl="0"/>
            <a:endParaRPr lang="en-US" dirty="0" smtClean="0"/>
          </a:p>
        </p:txBody>
      </p:sp>
      <p:sp>
        <p:nvSpPr>
          <p:cNvPr id="32" name="Content Placeholder 3"/>
          <p:cNvSpPr>
            <a:spLocks noGrp="1"/>
          </p:cNvSpPr>
          <p:nvPr>
            <p:ph sz="quarter" idx="37"/>
          </p:nvPr>
        </p:nvSpPr>
        <p:spPr>
          <a:xfrm>
            <a:off x="831274" y="3028636"/>
            <a:ext cx="3477290" cy="984093"/>
          </a:xfrm>
          <a:prstGeom prst="rect">
            <a:avLst/>
          </a:prstGeom>
        </p:spPr>
        <p:txBody>
          <a:bodyPr vert="horz"/>
          <a:lstStyle>
            <a:lvl1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  <a:lvl2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2pPr>
            <a:lvl3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3pPr>
            <a:lvl4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4pPr>
            <a:lvl5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5pPr>
          </a:lstStyle>
          <a:p>
            <a:pPr lvl="0"/>
            <a:endParaRPr lang="en-US" dirty="0" smtClean="0"/>
          </a:p>
        </p:txBody>
      </p:sp>
      <p:sp>
        <p:nvSpPr>
          <p:cNvPr id="33" name="Content Placeholder 3"/>
          <p:cNvSpPr>
            <a:spLocks noGrp="1"/>
          </p:cNvSpPr>
          <p:nvPr>
            <p:ph sz="quarter" idx="38"/>
          </p:nvPr>
        </p:nvSpPr>
        <p:spPr>
          <a:xfrm>
            <a:off x="831273" y="4093882"/>
            <a:ext cx="3477290" cy="984093"/>
          </a:xfrm>
          <a:prstGeom prst="rect">
            <a:avLst/>
          </a:prstGeom>
        </p:spPr>
        <p:txBody>
          <a:bodyPr vert="horz"/>
          <a:lstStyle>
            <a:lvl1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  <a:lvl2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2pPr>
            <a:lvl3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3pPr>
            <a:lvl4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4pPr>
            <a:lvl5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5pPr>
          </a:lstStyle>
          <a:p>
            <a:pPr lvl="0"/>
            <a:endParaRPr lang="en-US" dirty="0" smtClean="0"/>
          </a:p>
        </p:txBody>
      </p:sp>
      <p:sp>
        <p:nvSpPr>
          <p:cNvPr id="34" name="Content Placeholder 3"/>
          <p:cNvSpPr>
            <a:spLocks noGrp="1"/>
          </p:cNvSpPr>
          <p:nvPr>
            <p:ph sz="quarter" idx="39"/>
          </p:nvPr>
        </p:nvSpPr>
        <p:spPr>
          <a:xfrm>
            <a:off x="831273" y="5157508"/>
            <a:ext cx="3477290" cy="984093"/>
          </a:xfrm>
          <a:prstGeom prst="rect">
            <a:avLst/>
          </a:prstGeom>
        </p:spPr>
        <p:txBody>
          <a:bodyPr vert="horz"/>
          <a:lstStyle>
            <a:lvl1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  <a:lvl2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2pPr>
            <a:lvl3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3pPr>
            <a:lvl4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4pPr>
            <a:lvl5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5" name="Content Placeholder 3"/>
          <p:cNvSpPr>
            <a:spLocks noGrp="1"/>
          </p:cNvSpPr>
          <p:nvPr>
            <p:ph sz="quarter" idx="40"/>
          </p:nvPr>
        </p:nvSpPr>
        <p:spPr>
          <a:xfrm>
            <a:off x="4696894" y="1970088"/>
            <a:ext cx="3477291" cy="984093"/>
          </a:xfrm>
          <a:prstGeom prst="rect">
            <a:avLst/>
          </a:prstGeom>
        </p:spPr>
        <p:txBody>
          <a:bodyPr vert="horz"/>
          <a:lstStyle>
            <a:lvl1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  <a:lvl2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2pPr>
            <a:lvl3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3pPr>
            <a:lvl4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4pPr>
            <a:lvl5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41"/>
          </p:nvPr>
        </p:nvSpPr>
        <p:spPr>
          <a:xfrm>
            <a:off x="4696893" y="3028636"/>
            <a:ext cx="3477290" cy="984093"/>
          </a:xfrm>
          <a:prstGeom prst="rect">
            <a:avLst/>
          </a:prstGeom>
        </p:spPr>
        <p:txBody>
          <a:bodyPr vert="horz"/>
          <a:lstStyle>
            <a:lvl1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  <a:lvl2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2pPr>
            <a:lvl3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3pPr>
            <a:lvl4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4pPr>
            <a:lvl5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42"/>
          </p:nvPr>
        </p:nvSpPr>
        <p:spPr>
          <a:xfrm>
            <a:off x="4696892" y="4093882"/>
            <a:ext cx="3477290" cy="984093"/>
          </a:xfrm>
          <a:prstGeom prst="rect">
            <a:avLst/>
          </a:prstGeom>
        </p:spPr>
        <p:txBody>
          <a:bodyPr vert="horz"/>
          <a:lstStyle>
            <a:lvl1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  <a:lvl2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2pPr>
            <a:lvl3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3pPr>
            <a:lvl4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4pPr>
            <a:lvl5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8" name="Content Placeholder 3"/>
          <p:cNvSpPr>
            <a:spLocks noGrp="1"/>
          </p:cNvSpPr>
          <p:nvPr>
            <p:ph sz="quarter" idx="43"/>
          </p:nvPr>
        </p:nvSpPr>
        <p:spPr>
          <a:xfrm>
            <a:off x="4696892" y="5157508"/>
            <a:ext cx="3477290" cy="984093"/>
          </a:xfrm>
          <a:prstGeom prst="rect">
            <a:avLst/>
          </a:prstGeom>
        </p:spPr>
        <p:txBody>
          <a:bodyPr vert="horz"/>
          <a:lstStyle>
            <a:lvl1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1pPr>
            <a:lvl2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2pPr>
            <a:lvl3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3pPr>
            <a:lvl4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4pPr>
            <a:lvl5pPr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Imago Book"/>
                <a:cs typeface="Imago Book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831274" y="1633259"/>
            <a:ext cx="7342908" cy="268941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defRPr sz="1400" b="0" i="0" cap="all" spc="224">
                <a:solidFill>
                  <a:srgbClr val="7F7F7F"/>
                </a:solidFill>
                <a:latin typeface="Imago Book"/>
                <a:cs typeface="Imago Book"/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4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1274" y="941295"/>
            <a:ext cx="7342908" cy="614456"/>
          </a:xfrm>
          <a:prstGeom prst="rect">
            <a:avLst/>
          </a:prstGeom>
        </p:spPr>
        <p:txBody>
          <a:bodyPr vert="horz" lIns="82048" tIns="41025" rIns="82048" bIns="41025" rtlCol="0" anchor="ctr">
            <a:normAutofit/>
          </a:bodyPr>
          <a:lstStyle>
            <a:lvl1pPr>
              <a:defRPr sz="2000" b="1">
                <a:latin typeface="Imago Medium"/>
                <a:cs typeface="Imago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06822" y="6495960"/>
            <a:ext cx="415636" cy="201707"/>
          </a:xfrm>
          <a:prstGeom prst="rect">
            <a:avLst/>
          </a:prstGeom>
          <a:noFill/>
          <a:ln>
            <a:noFill/>
          </a:ln>
        </p:spPr>
        <p:txBody>
          <a:bodyPr vert="horz" lIns="82058" tIns="41029" rIns="82058" bIns="41029" rtlCol="0" anchor="ctr"/>
          <a:lstStyle>
            <a:lvl1pPr algn="ctr">
              <a:defRPr sz="1100" b="0" i="0">
                <a:solidFill>
                  <a:srgbClr val="008000"/>
                </a:solidFill>
                <a:latin typeface="Imago Light"/>
                <a:cs typeface="Imago Light"/>
              </a:defRPr>
            </a:lvl1pPr>
          </a:lstStyle>
          <a:p>
            <a:pPr>
              <a:defRPr/>
            </a:pPr>
            <a:r>
              <a:rPr lang="en-US" smtClean="0"/>
              <a:t>/</a:t>
            </a:r>
            <a:fld id="{39AC6DD2-7F43-1B4A-82D6-A60DA721F0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09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COLO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2"/>
          <p:cNvSpPr>
            <a:spLocks noChangeShapeType="1"/>
          </p:cNvSpPr>
          <p:nvPr userDrawn="1"/>
        </p:nvSpPr>
        <p:spPr bwMode="auto">
          <a:xfrm rot="10800000" flipH="1">
            <a:off x="762002" y="589243"/>
            <a:ext cx="7550727" cy="0"/>
          </a:xfrm>
          <a:prstGeom prst="line">
            <a:avLst/>
          </a:prstGeom>
          <a:noFill/>
          <a:ln w="635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Line 2"/>
          <p:cNvSpPr>
            <a:spLocks noChangeShapeType="1"/>
          </p:cNvSpPr>
          <p:nvPr userDrawn="1"/>
        </p:nvSpPr>
        <p:spPr bwMode="auto">
          <a:xfrm rot="10800000" flipH="1">
            <a:off x="762002" y="6252883"/>
            <a:ext cx="7550727" cy="0"/>
          </a:xfrm>
          <a:prstGeom prst="line">
            <a:avLst/>
          </a:prstGeom>
          <a:noFill/>
          <a:ln w="6350" cmpd="sng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36" hasCustomPrompt="1"/>
          </p:nvPr>
        </p:nvSpPr>
        <p:spPr>
          <a:xfrm>
            <a:off x="831275" y="1970088"/>
            <a:ext cx="3477291" cy="984093"/>
          </a:xfrm>
          <a:prstGeom prst="rect">
            <a:avLst/>
          </a:prstGeom>
          <a:solidFill>
            <a:srgbClr val="7F7F7F"/>
          </a:solidFill>
        </p:spPr>
        <p:txBody>
          <a:bodyPr vert="horz" anchor="ctr"/>
          <a:lstStyle>
            <a:lvl1pPr algn="ctr">
              <a:defRPr sz="1400" b="1" i="0">
                <a:solidFill>
                  <a:srgbClr val="FFFFFF"/>
                </a:solidFill>
                <a:latin typeface="Imago Medium"/>
                <a:cs typeface="Imago Medium"/>
              </a:defRPr>
            </a:lvl1pPr>
            <a:lvl2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2pPr>
            <a:lvl3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3pPr>
            <a:lvl4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4pPr>
            <a:lvl5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Content Placeholder 3"/>
          <p:cNvSpPr>
            <a:spLocks noGrp="1"/>
          </p:cNvSpPr>
          <p:nvPr>
            <p:ph sz="quarter" idx="37" hasCustomPrompt="1"/>
          </p:nvPr>
        </p:nvSpPr>
        <p:spPr>
          <a:xfrm>
            <a:off x="831274" y="3028636"/>
            <a:ext cx="3477290" cy="984093"/>
          </a:xfrm>
          <a:prstGeom prst="rect">
            <a:avLst/>
          </a:prstGeom>
          <a:solidFill>
            <a:srgbClr val="7F7F7F"/>
          </a:solidFill>
        </p:spPr>
        <p:txBody>
          <a:bodyPr vert="horz" anchor="ctr"/>
          <a:lstStyle>
            <a:lvl1pPr algn="ctr">
              <a:defRPr sz="1400" b="1" i="0">
                <a:solidFill>
                  <a:srgbClr val="FFFFFF"/>
                </a:solidFill>
                <a:latin typeface="Imago Medium"/>
                <a:cs typeface="Imago Medium"/>
              </a:defRPr>
            </a:lvl1pPr>
            <a:lvl2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2pPr>
            <a:lvl3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3pPr>
            <a:lvl4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4pPr>
            <a:lvl5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3" name="Content Placeholder 3"/>
          <p:cNvSpPr>
            <a:spLocks noGrp="1"/>
          </p:cNvSpPr>
          <p:nvPr>
            <p:ph sz="quarter" idx="38" hasCustomPrompt="1"/>
          </p:nvPr>
        </p:nvSpPr>
        <p:spPr>
          <a:xfrm>
            <a:off x="831273" y="4093882"/>
            <a:ext cx="3477290" cy="984093"/>
          </a:xfrm>
          <a:prstGeom prst="rect">
            <a:avLst/>
          </a:prstGeom>
          <a:solidFill>
            <a:srgbClr val="7F7F7F"/>
          </a:solidFill>
        </p:spPr>
        <p:txBody>
          <a:bodyPr vert="horz" anchor="ctr"/>
          <a:lstStyle>
            <a:lvl1pPr algn="ctr">
              <a:defRPr sz="1400" b="1" i="0">
                <a:solidFill>
                  <a:srgbClr val="FFFFFF"/>
                </a:solidFill>
                <a:latin typeface="Imago Medium"/>
                <a:cs typeface="Imago Medium"/>
              </a:defRPr>
            </a:lvl1pPr>
            <a:lvl2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2pPr>
            <a:lvl3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3pPr>
            <a:lvl4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4pPr>
            <a:lvl5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quarter" idx="39" hasCustomPrompt="1"/>
          </p:nvPr>
        </p:nvSpPr>
        <p:spPr>
          <a:xfrm>
            <a:off x="831273" y="5157508"/>
            <a:ext cx="3477290" cy="984093"/>
          </a:xfrm>
          <a:prstGeom prst="rect">
            <a:avLst/>
          </a:prstGeom>
          <a:solidFill>
            <a:srgbClr val="7F7F7F"/>
          </a:solidFill>
        </p:spPr>
        <p:txBody>
          <a:bodyPr vert="horz" anchor="ctr"/>
          <a:lstStyle>
            <a:lvl1pPr algn="ctr">
              <a:defRPr sz="1400" b="1" i="0">
                <a:solidFill>
                  <a:srgbClr val="FFFFFF"/>
                </a:solidFill>
                <a:latin typeface="Imago Medium"/>
                <a:cs typeface="Imago Medium"/>
              </a:defRPr>
            </a:lvl1pPr>
            <a:lvl2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2pPr>
            <a:lvl3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3pPr>
            <a:lvl4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4pPr>
            <a:lvl5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5" name="Content Placeholder 3"/>
          <p:cNvSpPr>
            <a:spLocks noGrp="1"/>
          </p:cNvSpPr>
          <p:nvPr>
            <p:ph sz="quarter" idx="40" hasCustomPrompt="1"/>
          </p:nvPr>
        </p:nvSpPr>
        <p:spPr>
          <a:xfrm>
            <a:off x="4696894" y="1970088"/>
            <a:ext cx="3477291" cy="984093"/>
          </a:xfrm>
          <a:prstGeom prst="rect">
            <a:avLst/>
          </a:prstGeom>
          <a:solidFill>
            <a:srgbClr val="7F7F7F"/>
          </a:solidFill>
        </p:spPr>
        <p:txBody>
          <a:bodyPr vert="horz" anchor="ctr"/>
          <a:lstStyle>
            <a:lvl1pPr algn="ctr">
              <a:defRPr sz="1400" b="1" i="0">
                <a:solidFill>
                  <a:srgbClr val="FFFFFF"/>
                </a:solidFill>
                <a:latin typeface="Imago Medium"/>
                <a:cs typeface="Imago Medium"/>
              </a:defRPr>
            </a:lvl1pPr>
            <a:lvl2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2pPr>
            <a:lvl3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3pPr>
            <a:lvl4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4pPr>
            <a:lvl5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quarter" idx="41" hasCustomPrompt="1"/>
          </p:nvPr>
        </p:nvSpPr>
        <p:spPr>
          <a:xfrm>
            <a:off x="4696893" y="3028636"/>
            <a:ext cx="3477290" cy="984093"/>
          </a:xfrm>
          <a:prstGeom prst="rect">
            <a:avLst/>
          </a:prstGeom>
          <a:solidFill>
            <a:srgbClr val="7F7F7F"/>
          </a:solidFill>
        </p:spPr>
        <p:txBody>
          <a:bodyPr vert="horz" anchor="ctr"/>
          <a:lstStyle>
            <a:lvl1pPr algn="ctr">
              <a:defRPr sz="1400" b="1" i="0">
                <a:solidFill>
                  <a:srgbClr val="FFFFFF"/>
                </a:solidFill>
                <a:latin typeface="Imago Medium"/>
                <a:cs typeface="Imago Medium"/>
              </a:defRPr>
            </a:lvl1pPr>
            <a:lvl2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2pPr>
            <a:lvl3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3pPr>
            <a:lvl4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4pPr>
            <a:lvl5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7" name="Content Placeholder 3"/>
          <p:cNvSpPr>
            <a:spLocks noGrp="1"/>
          </p:cNvSpPr>
          <p:nvPr>
            <p:ph sz="quarter" idx="42" hasCustomPrompt="1"/>
          </p:nvPr>
        </p:nvSpPr>
        <p:spPr>
          <a:xfrm>
            <a:off x="4696892" y="4093882"/>
            <a:ext cx="3477290" cy="984093"/>
          </a:xfrm>
          <a:prstGeom prst="rect">
            <a:avLst/>
          </a:prstGeom>
          <a:solidFill>
            <a:srgbClr val="7F7F7F"/>
          </a:solidFill>
        </p:spPr>
        <p:txBody>
          <a:bodyPr vert="horz" anchor="ctr"/>
          <a:lstStyle>
            <a:lvl1pPr algn="ctr">
              <a:defRPr sz="1400" b="1" i="0">
                <a:solidFill>
                  <a:srgbClr val="FFFFFF"/>
                </a:solidFill>
                <a:latin typeface="Imago Medium"/>
                <a:cs typeface="Imago Medium"/>
              </a:defRPr>
            </a:lvl1pPr>
            <a:lvl2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2pPr>
            <a:lvl3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3pPr>
            <a:lvl4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4pPr>
            <a:lvl5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quarter" idx="43" hasCustomPrompt="1"/>
          </p:nvPr>
        </p:nvSpPr>
        <p:spPr>
          <a:xfrm>
            <a:off x="4696892" y="5157508"/>
            <a:ext cx="3477290" cy="984093"/>
          </a:xfrm>
          <a:prstGeom prst="rect">
            <a:avLst/>
          </a:prstGeom>
          <a:solidFill>
            <a:srgbClr val="7F7F7F"/>
          </a:solidFill>
        </p:spPr>
        <p:txBody>
          <a:bodyPr vert="horz" anchor="ctr"/>
          <a:lstStyle>
            <a:lvl1pPr algn="ctr">
              <a:defRPr sz="1400" b="1" i="0">
                <a:solidFill>
                  <a:srgbClr val="FFFFFF"/>
                </a:solidFill>
                <a:latin typeface="Imago Medium"/>
                <a:cs typeface="Imago Medium"/>
              </a:defRPr>
            </a:lvl1pPr>
            <a:lvl2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2pPr>
            <a:lvl3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3pPr>
            <a:lvl4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4pPr>
            <a:lvl5pPr algn="ctr">
              <a:defRPr sz="1400" b="1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831274" y="1633259"/>
            <a:ext cx="7342908" cy="268941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defRPr sz="1400" b="0" i="0" cap="all" spc="224">
                <a:solidFill>
                  <a:srgbClr val="7F7F7F"/>
                </a:solidFill>
                <a:latin typeface="Imago Book"/>
                <a:cs typeface="Imago Book"/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4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1274" y="941295"/>
            <a:ext cx="7342908" cy="614456"/>
          </a:xfrm>
          <a:prstGeom prst="rect">
            <a:avLst/>
          </a:prstGeom>
        </p:spPr>
        <p:txBody>
          <a:bodyPr vert="horz" lIns="82048" tIns="41025" rIns="82048" bIns="41025" rtlCol="0" anchor="ctr">
            <a:normAutofit/>
          </a:bodyPr>
          <a:lstStyle>
            <a:lvl1pPr>
              <a:defRPr sz="2000" b="1">
                <a:latin typeface="Imago Medium"/>
                <a:cs typeface="Imago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06822" y="6495960"/>
            <a:ext cx="415636" cy="201707"/>
          </a:xfrm>
          <a:prstGeom prst="rect">
            <a:avLst/>
          </a:prstGeom>
          <a:noFill/>
          <a:ln>
            <a:noFill/>
          </a:ln>
        </p:spPr>
        <p:txBody>
          <a:bodyPr vert="horz" lIns="82058" tIns="41029" rIns="82058" bIns="41029" rtlCol="0" anchor="ctr"/>
          <a:lstStyle>
            <a:lvl1pPr algn="ctr">
              <a:defRPr sz="1100" b="0" i="0">
                <a:solidFill>
                  <a:srgbClr val="008000"/>
                </a:solidFill>
                <a:latin typeface="Imago Light"/>
                <a:cs typeface="Imago Light"/>
              </a:defRPr>
            </a:lvl1pPr>
          </a:lstStyle>
          <a:p>
            <a:pPr>
              <a:defRPr/>
            </a:pPr>
            <a:r>
              <a:rPr lang="en-US" smtClean="0"/>
              <a:t>/</a:t>
            </a:r>
            <a:fld id="{39AC6DD2-7F43-1B4A-82D6-A60DA721F0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67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2"/>
          <p:cNvSpPr>
            <a:spLocks noGrp="1"/>
          </p:cNvSpPr>
          <p:nvPr>
            <p:ph sz="quarter" idx="11"/>
          </p:nvPr>
        </p:nvSpPr>
        <p:spPr>
          <a:xfrm>
            <a:off x="831276" y="2218766"/>
            <a:ext cx="3671455" cy="3563471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lnSpc>
                <a:spcPct val="130000"/>
              </a:lnSpc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1pPr>
            <a:lvl2pPr marL="0" indent="0">
              <a:lnSpc>
                <a:spcPct val="130000"/>
              </a:lnSpc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2pPr>
            <a:lvl3pPr marL="1076889" indent="-256402">
              <a:lnSpc>
                <a:spcPct val="130000"/>
              </a:lnSpc>
              <a:buClr>
                <a:srgbClr val="82BF4A"/>
              </a:buClr>
              <a:buSzPct val="75000"/>
              <a:buFont typeface="Wingdings" charset="2"/>
              <a:buChar char=""/>
              <a:defRPr sz="1400" b="0" i="0">
                <a:solidFill>
                  <a:srgbClr val="7F7F7F"/>
                </a:solidFill>
                <a:latin typeface="Imago Book"/>
                <a:cs typeface="Imago Book"/>
              </a:defRPr>
            </a:lvl3pPr>
            <a:lvl4pPr>
              <a:lnSpc>
                <a:spcPct val="130000"/>
              </a:lnSpc>
              <a:defRPr sz="1400">
                <a:latin typeface="Oakleaf"/>
                <a:cs typeface="Oakleaf"/>
              </a:defRPr>
            </a:lvl4pPr>
            <a:lvl5pPr>
              <a:lnSpc>
                <a:spcPct val="130000"/>
              </a:lnSpc>
              <a:defRPr sz="1400">
                <a:latin typeface="Oakleaf"/>
                <a:cs typeface="Oakleaf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Line 2"/>
          <p:cNvSpPr>
            <a:spLocks noChangeShapeType="1"/>
          </p:cNvSpPr>
          <p:nvPr userDrawn="1"/>
        </p:nvSpPr>
        <p:spPr bwMode="auto">
          <a:xfrm rot="10800000" flipH="1">
            <a:off x="762002" y="589243"/>
            <a:ext cx="7550727" cy="0"/>
          </a:xfrm>
          <a:prstGeom prst="line">
            <a:avLst/>
          </a:prstGeom>
          <a:noFill/>
          <a:ln w="635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Line 2"/>
          <p:cNvSpPr>
            <a:spLocks noChangeShapeType="1"/>
          </p:cNvSpPr>
          <p:nvPr userDrawn="1"/>
        </p:nvSpPr>
        <p:spPr bwMode="auto">
          <a:xfrm rot="10800000" flipH="1">
            <a:off x="762002" y="6252883"/>
            <a:ext cx="7550727" cy="0"/>
          </a:xfrm>
          <a:prstGeom prst="line">
            <a:avLst/>
          </a:prstGeom>
          <a:noFill/>
          <a:ln w="6350" cmpd="sng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831276" y="1680884"/>
            <a:ext cx="3740727" cy="268941"/>
          </a:xfrm>
          <a:prstGeom prst="rect">
            <a:avLst/>
          </a:prstGeom>
        </p:spPr>
        <p:txBody>
          <a:bodyPr vert="horz" lIns="82048" tIns="41025" rIns="82048" bIns="41025"/>
          <a:lstStyle>
            <a:lvl1pPr marL="0" indent="0">
              <a:defRPr sz="1400" b="0" i="0" cap="all" spc="224">
                <a:solidFill>
                  <a:srgbClr val="7F7F7F"/>
                </a:solidFill>
                <a:latin typeface="Imago Book"/>
                <a:cs typeface="Imago Book"/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1276" y="941295"/>
            <a:ext cx="3740727" cy="614456"/>
          </a:xfrm>
          <a:prstGeom prst="rect">
            <a:avLst/>
          </a:prstGeom>
        </p:spPr>
        <p:txBody>
          <a:bodyPr vert="horz" lIns="82048" tIns="41025" rIns="82048" bIns="41025" rtlCol="0" anchor="ctr">
            <a:normAutofit/>
          </a:bodyPr>
          <a:lstStyle>
            <a:lvl1pPr>
              <a:defRPr sz="2000" b="0" i="0">
                <a:latin typeface="Imago Medium"/>
                <a:cs typeface="Imago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7"/>
          </p:nvPr>
        </p:nvSpPr>
        <p:spPr>
          <a:xfrm>
            <a:off x="6392546" y="3410679"/>
            <a:ext cx="1514276" cy="2050715"/>
          </a:xfrm>
          <a:prstGeom prst="ellipse">
            <a:avLst/>
          </a:prstGeom>
        </p:spPr>
        <p:txBody>
          <a:bodyPr vert="horz"/>
          <a:lstStyle>
            <a:lvl1pPr>
              <a:defRPr b="0" i="0">
                <a:latin typeface="Imago Book"/>
                <a:cs typeface="Imago Book"/>
              </a:defRPr>
            </a:lvl1pPr>
            <a:lvl2pPr>
              <a:defRPr b="0" i="0">
                <a:latin typeface="Imago Book"/>
                <a:cs typeface="Imago Book"/>
              </a:defRPr>
            </a:lvl2pPr>
            <a:lvl3pPr>
              <a:defRPr b="0" i="0">
                <a:latin typeface="Imago Book"/>
                <a:cs typeface="Imago Book"/>
              </a:defRPr>
            </a:lvl3pPr>
          </a:lstStyle>
          <a:p>
            <a:pPr lvl="0"/>
            <a:endParaRPr lang="en-US" dirty="0" smtClean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8"/>
          </p:nvPr>
        </p:nvSpPr>
        <p:spPr>
          <a:xfrm>
            <a:off x="5161444" y="3410679"/>
            <a:ext cx="1514276" cy="2050715"/>
          </a:xfrm>
          <a:prstGeom prst="ellipse">
            <a:avLst/>
          </a:prstGeom>
        </p:spPr>
        <p:txBody>
          <a:bodyPr vert="horz"/>
          <a:lstStyle>
            <a:lvl1pPr>
              <a:defRPr b="0" i="0">
                <a:latin typeface="Imago Book"/>
                <a:cs typeface="Imago Book"/>
              </a:defRPr>
            </a:lvl1pPr>
            <a:lvl2pPr>
              <a:defRPr b="0" i="0">
                <a:latin typeface="Imago Book"/>
                <a:cs typeface="Imago Book"/>
              </a:defRPr>
            </a:lvl2pPr>
            <a:lvl3pPr>
              <a:defRPr b="0" i="0">
                <a:latin typeface="Imago Book"/>
                <a:cs typeface="Imago Book"/>
              </a:defRPr>
            </a:lvl3pPr>
          </a:lstStyle>
          <a:p>
            <a:pPr lvl="0"/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/>
          </p:nvPr>
        </p:nvSpPr>
        <p:spPr>
          <a:xfrm>
            <a:off x="5811635" y="1721821"/>
            <a:ext cx="1514276" cy="2050715"/>
          </a:xfrm>
          <a:prstGeom prst="ellipse">
            <a:avLst/>
          </a:prstGeom>
        </p:spPr>
        <p:txBody>
          <a:bodyPr vert="horz"/>
          <a:lstStyle>
            <a:lvl1pPr>
              <a:defRPr b="0" i="0">
                <a:latin typeface="Imago Book"/>
                <a:cs typeface="Imago Book"/>
              </a:defRPr>
            </a:lvl1pPr>
            <a:lvl2pPr>
              <a:defRPr b="0" i="0">
                <a:latin typeface="Imago Book"/>
                <a:cs typeface="Imago Book"/>
              </a:defRPr>
            </a:lvl2pPr>
            <a:lvl3pPr>
              <a:defRPr b="0" i="0">
                <a:latin typeface="Imago Book"/>
                <a:cs typeface="Imago Book"/>
              </a:defRPr>
            </a:lvl3pPr>
          </a:lstStyle>
          <a:p>
            <a:pPr lvl="0"/>
            <a:endParaRPr lang="en-US" dirty="0" smtClean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06822" y="6495960"/>
            <a:ext cx="415636" cy="201707"/>
          </a:xfrm>
          <a:prstGeom prst="rect">
            <a:avLst/>
          </a:prstGeom>
          <a:noFill/>
          <a:ln>
            <a:noFill/>
          </a:ln>
        </p:spPr>
        <p:txBody>
          <a:bodyPr vert="horz" lIns="82058" tIns="41029" rIns="82058" bIns="41029" rtlCol="0" anchor="ctr"/>
          <a:lstStyle>
            <a:lvl1pPr algn="ctr">
              <a:defRPr sz="1100" b="0" i="0">
                <a:solidFill>
                  <a:srgbClr val="008000"/>
                </a:solidFill>
                <a:latin typeface="Imago Light"/>
                <a:cs typeface="Imago Light"/>
              </a:defRPr>
            </a:lvl1pPr>
          </a:lstStyle>
          <a:p>
            <a:pPr>
              <a:defRPr/>
            </a:pPr>
            <a:r>
              <a:rPr lang="en-US" smtClean="0"/>
              <a:t>/</a:t>
            </a:r>
            <a:fld id="{39AC6DD2-7F43-1B4A-82D6-A60DA721F0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1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9385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384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EA88-6DF0-4B21-B8E6-63E8234FA71A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809C-3383-4736-97D4-32BA6D071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873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10545" y="754530"/>
            <a:ext cx="3602182" cy="1575361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710545" y="2478556"/>
            <a:ext cx="3602182" cy="1575361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710545" y="4206877"/>
            <a:ext cx="3602182" cy="1575361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10" name="Line 2"/>
          <p:cNvSpPr>
            <a:spLocks noChangeShapeType="1"/>
          </p:cNvSpPr>
          <p:nvPr userDrawn="1"/>
        </p:nvSpPr>
        <p:spPr bwMode="auto">
          <a:xfrm rot="10800000" flipH="1">
            <a:off x="762002" y="589243"/>
            <a:ext cx="7550727" cy="0"/>
          </a:xfrm>
          <a:prstGeom prst="line">
            <a:avLst/>
          </a:prstGeom>
          <a:noFill/>
          <a:ln w="635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Line 2"/>
          <p:cNvSpPr>
            <a:spLocks noChangeShapeType="1"/>
          </p:cNvSpPr>
          <p:nvPr userDrawn="1"/>
        </p:nvSpPr>
        <p:spPr bwMode="auto">
          <a:xfrm rot="10800000" flipH="1">
            <a:off x="762002" y="6252883"/>
            <a:ext cx="7550727" cy="0"/>
          </a:xfrm>
          <a:prstGeom prst="line">
            <a:avLst/>
          </a:prstGeom>
          <a:noFill/>
          <a:ln w="6350" cmpd="sng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06822" y="6495960"/>
            <a:ext cx="415636" cy="201707"/>
          </a:xfrm>
          <a:prstGeom prst="rect">
            <a:avLst/>
          </a:prstGeom>
          <a:noFill/>
          <a:ln>
            <a:noFill/>
          </a:ln>
        </p:spPr>
        <p:txBody>
          <a:bodyPr vert="horz" lIns="82058" tIns="41029" rIns="82058" bIns="41029" rtlCol="0" anchor="ctr"/>
          <a:lstStyle>
            <a:lvl1pPr algn="ctr">
              <a:defRPr sz="1100" b="0" i="0">
                <a:solidFill>
                  <a:srgbClr val="008000"/>
                </a:solidFill>
                <a:latin typeface="Imago Light"/>
                <a:cs typeface="Imago Light"/>
              </a:defRPr>
            </a:lvl1pPr>
          </a:lstStyle>
          <a:p>
            <a:pPr>
              <a:defRPr/>
            </a:pPr>
            <a:r>
              <a:rPr lang="en-US" smtClean="0"/>
              <a:t>/</a:t>
            </a:r>
            <a:fld id="{39AC6DD2-7F43-1B4A-82D6-A60DA721F0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62001" y="747525"/>
            <a:ext cx="3602182" cy="1575361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62001" y="2471550"/>
            <a:ext cx="3602182" cy="1575361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762001" y="4199872"/>
            <a:ext cx="3602182" cy="1575361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1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39091" y="1008530"/>
            <a:ext cx="1731818" cy="1546412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39091" y="4235823"/>
            <a:ext cx="1731818" cy="1546412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39091" y="2622177"/>
            <a:ext cx="1731818" cy="1546412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840182" y="1008530"/>
            <a:ext cx="1731818" cy="1546412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840182" y="4235823"/>
            <a:ext cx="1731818" cy="1546412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2840182" y="2622177"/>
            <a:ext cx="1731818" cy="1546412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641273" y="1008530"/>
            <a:ext cx="1731818" cy="1546412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641273" y="4235823"/>
            <a:ext cx="1731818" cy="1546412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641273" y="2622177"/>
            <a:ext cx="1731818" cy="1546412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442364" y="1008530"/>
            <a:ext cx="1731818" cy="1546412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442364" y="4235823"/>
            <a:ext cx="1731818" cy="1546412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442364" y="2622177"/>
            <a:ext cx="1731818" cy="1546412"/>
          </a:xfrm>
          <a:prstGeom prst="rect">
            <a:avLst/>
          </a:prstGeom>
        </p:spPr>
        <p:txBody>
          <a:bodyPr vert="horz" lIns="82048" tIns="41025" rIns="82048" bIns="41025"/>
          <a:lstStyle>
            <a:lvl1pPr>
              <a:defRPr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28" name="Line 2"/>
          <p:cNvSpPr>
            <a:spLocks noChangeShapeType="1"/>
          </p:cNvSpPr>
          <p:nvPr userDrawn="1"/>
        </p:nvSpPr>
        <p:spPr bwMode="auto">
          <a:xfrm rot="10800000" flipH="1">
            <a:off x="762002" y="589243"/>
            <a:ext cx="7550727" cy="0"/>
          </a:xfrm>
          <a:prstGeom prst="line">
            <a:avLst/>
          </a:prstGeom>
          <a:noFill/>
          <a:ln w="635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Line 2"/>
          <p:cNvSpPr>
            <a:spLocks noChangeShapeType="1"/>
          </p:cNvSpPr>
          <p:nvPr userDrawn="1"/>
        </p:nvSpPr>
        <p:spPr bwMode="auto">
          <a:xfrm rot="10800000" flipH="1">
            <a:off x="762002" y="6252883"/>
            <a:ext cx="7550727" cy="0"/>
          </a:xfrm>
          <a:prstGeom prst="line">
            <a:avLst/>
          </a:prstGeom>
          <a:noFill/>
          <a:ln w="6350" cmpd="sng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06822" y="6495960"/>
            <a:ext cx="415636" cy="201707"/>
          </a:xfrm>
          <a:prstGeom prst="rect">
            <a:avLst/>
          </a:prstGeom>
          <a:noFill/>
          <a:ln>
            <a:noFill/>
          </a:ln>
        </p:spPr>
        <p:txBody>
          <a:bodyPr vert="horz" lIns="82058" tIns="41029" rIns="82058" bIns="41029" rtlCol="0" anchor="ctr"/>
          <a:lstStyle>
            <a:lvl1pPr algn="ctr">
              <a:defRPr sz="1100" b="0" i="0">
                <a:solidFill>
                  <a:srgbClr val="008000"/>
                </a:solidFill>
                <a:latin typeface="Imago Light"/>
                <a:cs typeface="Imago Light"/>
              </a:defRPr>
            </a:lvl1pPr>
          </a:lstStyle>
          <a:p>
            <a:pPr>
              <a:defRPr/>
            </a:pPr>
            <a:r>
              <a:rPr lang="en-US" smtClean="0"/>
              <a:t>/</a:t>
            </a:r>
            <a:fld id="{39AC6DD2-7F43-1B4A-82D6-A60DA721F0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1274" y="46788"/>
            <a:ext cx="7342908" cy="614456"/>
          </a:xfrm>
          <a:prstGeom prst="rect">
            <a:avLst/>
          </a:prstGeom>
        </p:spPr>
        <p:txBody>
          <a:bodyPr vert="horz" lIns="82048" tIns="41025" rIns="82048" bIns="41025" rtlCol="0" anchor="ctr">
            <a:normAutofit/>
          </a:bodyPr>
          <a:lstStyle>
            <a:lvl1pPr>
              <a:defRPr sz="2000" b="1">
                <a:latin typeface="Imago Medium"/>
                <a:cs typeface="Imago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5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i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62002" y="5004022"/>
            <a:ext cx="1394309" cy="1245036"/>
          </a:xfrm>
          <a:prstGeom prst="rect">
            <a:avLst/>
          </a:prstGeom>
        </p:spPr>
        <p:txBody>
          <a:bodyPr vert="horz"/>
          <a:lstStyle>
            <a:lvl1pPr>
              <a:defRPr sz="1600"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62002" y="791697"/>
            <a:ext cx="2961559" cy="4046915"/>
          </a:xfrm>
          <a:prstGeom prst="rect">
            <a:avLst/>
          </a:prstGeom>
        </p:spPr>
        <p:txBody>
          <a:bodyPr vert="horz"/>
          <a:lstStyle>
            <a:lvl1pPr>
              <a:defRPr sz="1600"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329252" y="5004022"/>
            <a:ext cx="1394309" cy="1245036"/>
          </a:xfrm>
          <a:prstGeom prst="rect">
            <a:avLst/>
          </a:prstGeom>
        </p:spPr>
        <p:txBody>
          <a:bodyPr vert="horz"/>
          <a:lstStyle>
            <a:lvl1pPr>
              <a:defRPr sz="1600"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927062" y="2193179"/>
            <a:ext cx="1394309" cy="1245036"/>
          </a:xfrm>
          <a:prstGeom prst="rect">
            <a:avLst/>
          </a:prstGeom>
        </p:spPr>
        <p:txBody>
          <a:bodyPr vert="horz"/>
          <a:lstStyle>
            <a:lvl1pPr>
              <a:defRPr sz="1600"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927062" y="5004022"/>
            <a:ext cx="1394309" cy="1245036"/>
          </a:xfrm>
          <a:prstGeom prst="rect">
            <a:avLst/>
          </a:prstGeom>
        </p:spPr>
        <p:txBody>
          <a:bodyPr vert="horz"/>
          <a:lstStyle>
            <a:lvl1pPr>
              <a:defRPr sz="1600"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927062" y="3593575"/>
            <a:ext cx="1394309" cy="1245036"/>
          </a:xfrm>
          <a:prstGeom prst="rect">
            <a:avLst/>
          </a:prstGeom>
        </p:spPr>
        <p:txBody>
          <a:bodyPr vert="horz"/>
          <a:lstStyle>
            <a:lvl1pPr>
              <a:defRPr sz="1600"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5510098" y="791699"/>
            <a:ext cx="2802631" cy="5457360"/>
          </a:xfrm>
          <a:prstGeom prst="rect">
            <a:avLst/>
          </a:prstGeom>
        </p:spPr>
        <p:txBody>
          <a:bodyPr vert="horz"/>
          <a:lstStyle>
            <a:lvl1pPr>
              <a:defRPr sz="1600"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927062" y="791698"/>
            <a:ext cx="1394309" cy="1245036"/>
          </a:xfrm>
          <a:prstGeom prst="rect">
            <a:avLst/>
          </a:prstGeom>
        </p:spPr>
        <p:txBody>
          <a:bodyPr vert="horz"/>
          <a:lstStyle>
            <a:lvl1pPr>
              <a:defRPr sz="1600">
                <a:latin typeface="Arial "/>
                <a:cs typeface="Arial "/>
              </a:defRPr>
            </a:lvl1pPr>
          </a:lstStyle>
          <a:p>
            <a:pPr lvl="0"/>
            <a:endParaRPr lang="en-US" noProof="0" dirty="0">
              <a:sym typeface="Ideal Sans Book" charset="0"/>
            </a:endParaRPr>
          </a:p>
        </p:txBody>
      </p:sp>
      <p:sp>
        <p:nvSpPr>
          <p:cNvPr id="24" name="Line 2"/>
          <p:cNvSpPr>
            <a:spLocks noChangeShapeType="1"/>
          </p:cNvSpPr>
          <p:nvPr userDrawn="1"/>
        </p:nvSpPr>
        <p:spPr bwMode="auto">
          <a:xfrm rot="10800000" flipH="1">
            <a:off x="762002" y="589243"/>
            <a:ext cx="7550727" cy="0"/>
          </a:xfrm>
          <a:prstGeom prst="line">
            <a:avLst/>
          </a:prstGeom>
          <a:noFill/>
          <a:ln w="635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06822" y="6495960"/>
            <a:ext cx="415636" cy="201707"/>
          </a:xfrm>
          <a:prstGeom prst="rect">
            <a:avLst/>
          </a:prstGeom>
          <a:noFill/>
          <a:ln>
            <a:noFill/>
          </a:ln>
        </p:spPr>
        <p:txBody>
          <a:bodyPr vert="horz" lIns="82058" tIns="41029" rIns="82058" bIns="41029" rtlCol="0" anchor="ctr"/>
          <a:lstStyle>
            <a:lvl1pPr algn="ctr">
              <a:defRPr sz="1100" b="0" i="0">
                <a:solidFill>
                  <a:srgbClr val="008000"/>
                </a:solidFill>
                <a:latin typeface="Imago Light"/>
                <a:cs typeface="Imago Light"/>
              </a:defRPr>
            </a:lvl1pPr>
          </a:lstStyle>
          <a:p>
            <a:pPr>
              <a:defRPr/>
            </a:pPr>
            <a:r>
              <a:rPr lang="en-US" smtClean="0"/>
              <a:t>/</a:t>
            </a:r>
            <a:fld id="{39AC6DD2-7F43-1B4A-82D6-A60DA721F0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1274" y="46788"/>
            <a:ext cx="7342908" cy="614456"/>
          </a:xfrm>
          <a:prstGeom prst="rect">
            <a:avLst/>
          </a:prstGeom>
        </p:spPr>
        <p:txBody>
          <a:bodyPr vert="horz" lIns="82048" tIns="41025" rIns="82048" bIns="41025" rtlCol="0" anchor="ctr">
            <a:normAutofit/>
          </a:bodyPr>
          <a:lstStyle>
            <a:lvl1pPr>
              <a:defRPr sz="2000" b="1">
                <a:latin typeface="Imago Medium"/>
                <a:cs typeface="Imago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87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>
            <a:off x="762002" y="589243"/>
            <a:ext cx="7550727" cy="0"/>
          </a:xfrm>
          <a:prstGeom prst="line">
            <a:avLst/>
          </a:prstGeom>
          <a:noFill/>
          <a:ln w="635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2"/>
          <p:cNvSpPr>
            <a:spLocks noChangeShapeType="1"/>
          </p:cNvSpPr>
          <p:nvPr userDrawn="1"/>
        </p:nvSpPr>
        <p:spPr bwMode="auto">
          <a:xfrm rot="10800000" flipH="1">
            <a:off x="762002" y="6252883"/>
            <a:ext cx="7550727" cy="0"/>
          </a:xfrm>
          <a:prstGeom prst="line">
            <a:avLst/>
          </a:prstGeom>
          <a:noFill/>
          <a:ln w="6350" cmpd="sng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06822" y="6495960"/>
            <a:ext cx="415636" cy="201707"/>
          </a:xfrm>
          <a:prstGeom prst="rect">
            <a:avLst/>
          </a:prstGeom>
          <a:noFill/>
          <a:ln>
            <a:noFill/>
          </a:ln>
        </p:spPr>
        <p:txBody>
          <a:bodyPr vert="horz" lIns="82058" tIns="41029" rIns="82058" bIns="41029" rtlCol="0" anchor="ctr"/>
          <a:lstStyle>
            <a:lvl1pPr algn="ctr">
              <a:defRPr sz="1100" b="0" i="0">
                <a:solidFill>
                  <a:srgbClr val="008000"/>
                </a:solidFill>
                <a:latin typeface="Imago Light"/>
                <a:cs typeface="Imago Light"/>
              </a:defRPr>
            </a:lvl1pPr>
          </a:lstStyle>
          <a:p>
            <a:pPr>
              <a:defRPr/>
            </a:pPr>
            <a:r>
              <a:rPr lang="en-US" smtClean="0"/>
              <a:t>/</a:t>
            </a:r>
            <a:fld id="{39AC6DD2-7F43-1B4A-82D6-A60DA721F0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0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N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06822" y="6495960"/>
            <a:ext cx="415636" cy="201707"/>
          </a:xfrm>
          <a:prstGeom prst="rect">
            <a:avLst/>
          </a:prstGeom>
          <a:noFill/>
          <a:ln>
            <a:noFill/>
          </a:ln>
        </p:spPr>
        <p:txBody>
          <a:bodyPr vert="horz" lIns="82058" tIns="41029" rIns="82058" bIns="41029" rtlCol="0" anchor="ctr"/>
          <a:lstStyle>
            <a:lvl1pPr algn="ctr">
              <a:defRPr sz="1100" b="0" i="0">
                <a:solidFill>
                  <a:srgbClr val="008000"/>
                </a:solidFill>
                <a:latin typeface="Imago Light"/>
                <a:cs typeface="Imago Light"/>
              </a:defRPr>
            </a:lvl1pPr>
          </a:lstStyle>
          <a:p>
            <a:pPr>
              <a:defRPr/>
            </a:pPr>
            <a:r>
              <a:rPr lang="en-US" smtClean="0"/>
              <a:t>/</a:t>
            </a:r>
            <a:fld id="{39AC6DD2-7F43-1B4A-82D6-A60DA721F0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5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EA88-6DF0-4B21-B8E6-63E8234FA71A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809C-3383-4736-97D4-32BA6D071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95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EA88-6DF0-4B21-B8E6-63E8234FA71A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809C-3383-4736-97D4-32BA6D071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8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EA88-6DF0-4B21-B8E6-63E8234FA71A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809C-3383-4736-97D4-32BA6D071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16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EA88-6DF0-4B21-B8E6-63E8234FA71A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809C-3383-4736-97D4-32BA6D071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47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304800"/>
            <a:ext cx="6858000" cy="1066800"/>
          </a:xfrm>
        </p:spPr>
        <p:txBody>
          <a:bodyPr anchor="b">
            <a:normAutofit/>
          </a:bodyPr>
          <a:lstStyle>
            <a:lvl1pPr algn="ctr">
              <a:lnSpc>
                <a:spcPct val="200000"/>
              </a:lnSpc>
              <a:defRPr sz="4000" b="0"/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24000"/>
            <a:ext cx="5111750" cy="4602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EA88-6DF0-4B21-B8E6-63E8234FA71A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809C-3383-4736-97D4-32BA6D071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7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EA88-6DF0-4B21-B8E6-63E8234FA71A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809C-3383-4736-97D4-32BA6D071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78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09"/>
          <a:stretch/>
        </p:blipFill>
        <p:spPr>
          <a:xfrm>
            <a:off x="0" y="5212080"/>
            <a:ext cx="9144000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t="23060" r="1859" b="7762"/>
          <a:stretch/>
        </p:blipFill>
        <p:spPr>
          <a:xfrm>
            <a:off x="91440" y="61992"/>
            <a:ext cx="1554480" cy="153820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0D2EA88-6DF0-4B21-B8E6-63E8234FA71A}" type="datetimeFigureOut">
              <a:rPr lang="en-US" smtClean="0"/>
              <a:pPr/>
              <a:t>8/9/2015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8561809C-3383-4736-97D4-32BA6D0719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6934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00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033A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rgbClr val="58595B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rgbClr val="58595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kern="1200">
          <a:solidFill>
            <a:srgbClr val="58595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000" kern="1200">
          <a:solidFill>
            <a:srgbClr val="58595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-"/>
        <a:defRPr sz="2000" kern="1200">
          <a:solidFill>
            <a:srgbClr val="58595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NCLogoHoriz_CMYK.png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40" y="6424095"/>
            <a:ext cx="1584158" cy="384037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06822" y="6495960"/>
            <a:ext cx="415636" cy="201707"/>
          </a:xfrm>
          <a:prstGeom prst="rect">
            <a:avLst/>
          </a:prstGeom>
          <a:noFill/>
          <a:ln>
            <a:noFill/>
          </a:ln>
        </p:spPr>
        <p:txBody>
          <a:bodyPr vert="horz" lIns="82058" tIns="41029" rIns="82058" bIns="41029" rtlCol="0" anchor="ctr"/>
          <a:lstStyle>
            <a:lvl1pPr algn="ctr">
              <a:defRPr sz="1100" b="0" i="0">
                <a:solidFill>
                  <a:srgbClr val="008000"/>
                </a:solidFill>
                <a:latin typeface="Imago Light"/>
                <a:cs typeface="Imago Light"/>
              </a:defRPr>
            </a:lvl1pPr>
          </a:lstStyle>
          <a:p>
            <a:pPr defTabSz="457200">
              <a:defRPr/>
            </a:pPr>
            <a:r>
              <a:rPr lang="en-US" smtClean="0"/>
              <a:t>/</a:t>
            </a:r>
            <a:fld id="{39AC6DD2-7F43-1B4A-82D6-A60DA721F0B3}" type="slidenum">
              <a:rPr lang="en-US" smtClean="0"/>
              <a:pPr defTabSz="457200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01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spc="179">
          <a:solidFill>
            <a:srgbClr val="82BE49"/>
          </a:solidFill>
          <a:latin typeface="Homestead Display"/>
          <a:ea typeface="+mj-ea"/>
          <a:cs typeface="Homestead Display"/>
          <a:sym typeface="Chronicle Display Black Ital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82BE49"/>
          </a:solidFill>
          <a:latin typeface="Homestead Display" charset="0"/>
          <a:ea typeface="ヒラギノ角ゴ ProN W6" charset="0"/>
          <a:cs typeface="ヒラギノ角ゴ ProN W6" charset="0"/>
          <a:sym typeface="Chronicle Display Black Ital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82BE49"/>
          </a:solidFill>
          <a:latin typeface="Homestead Display" charset="0"/>
          <a:ea typeface="ヒラギノ角ゴ ProN W6" charset="0"/>
          <a:cs typeface="ヒラギノ角ゴ ProN W6" charset="0"/>
          <a:sym typeface="Chronicle Display Black Ital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82BE49"/>
          </a:solidFill>
          <a:latin typeface="Homestead Display" charset="0"/>
          <a:ea typeface="ヒラギノ角ゴ ProN W6" charset="0"/>
          <a:cs typeface="ヒラギノ角ゴ ProN W6" charset="0"/>
          <a:sym typeface="Chronicle Display Black Ital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82BE49"/>
          </a:solidFill>
          <a:latin typeface="Homestead Display" charset="0"/>
          <a:ea typeface="ヒラギノ角ゴ ProN W6" charset="0"/>
          <a:cs typeface="ヒラギノ角ゴ ProN W6" charset="0"/>
          <a:sym typeface="Chronicle Display Black Italic" charset="0"/>
        </a:defRPr>
      </a:lvl5pPr>
      <a:lvl6pPr marL="410291" algn="l" rtl="0" fontAlgn="base">
        <a:spcBef>
          <a:spcPct val="0"/>
        </a:spcBef>
        <a:spcAft>
          <a:spcPct val="0"/>
        </a:spcAft>
        <a:defRPr sz="5000">
          <a:solidFill>
            <a:srgbClr val="82BE49"/>
          </a:solidFill>
          <a:latin typeface="Chronicle Display Black Italic" charset="0"/>
          <a:ea typeface="ヒラギノ角ゴ ProN W6" charset="0"/>
          <a:cs typeface="ヒラギノ角ゴ ProN W6" charset="0"/>
          <a:sym typeface="Chronicle Display Black Italic" charset="0"/>
        </a:defRPr>
      </a:lvl6pPr>
      <a:lvl7pPr marL="820583" algn="l" rtl="0" fontAlgn="base">
        <a:spcBef>
          <a:spcPct val="0"/>
        </a:spcBef>
        <a:spcAft>
          <a:spcPct val="0"/>
        </a:spcAft>
        <a:defRPr sz="5000">
          <a:solidFill>
            <a:srgbClr val="82BE49"/>
          </a:solidFill>
          <a:latin typeface="Chronicle Display Black Italic" charset="0"/>
          <a:ea typeface="ヒラギノ角ゴ ProN W6" charset="0"/>
          <a:cs typeface="ヒラギノ角ゴ ProN W6" charset="0"/>
          <a:sym typeface="Chronicle Display Black Italic" charset="0"/>
        </a:defRPr>
      </a:lvl7pPr>
      <a:lvl8pPr marL="1230874" algn="l" rtl="0" fontAlgn="base">
        <a:spcBef>
          <a:spcPct val="0"/>
        </a:spcBef>
        <a:spcAft>
          <a:spcPct val="0"/>
        </a:spcAft>
        <a:defRPr sz="5000">
          <a:solidFill>
            <a:srgbClr val="82BE49"/>
          </a:solidFill>
          <a:latin typeface="Chronicle Display Black Italic" charset="0"/>
          <a:ea typeface="ヒラギノ角ゴ ProN W6" charset="0"/>
          <a:cs typeface="ヒラギノ角ゴ ProN W6" charset="0"/>
          <a:sym typeface="Chronicle Display Black Italic" charset="0"/>
        </a:defRPr>
      </a:lvl8pPr>
      <a:lvl9pPr marL="1641165" algn="l" rtl="0" fontAlgn="base">
        <a:spcBef>
          <a:spcPct val="0"/>
        </a:spcBef>
        <a:spcAft>
          <a:spcPct val="0"/>
        </a:spcAft>
        <a:defRPr sz="5000">
          <a:solidFill>
            <a:srgbClr val="82BE49"/>
          </a:solidFill>
          <a:latin typeface="Chronicle Display Black Italic" charset="0"/>
          <a:ea typeface="ヒラギノ角ゴ ProN W6" charset="0"/>
          <a:cs typeface="ヒラギノ角ゴ ProN W6" charset="0"/>
          <a:sym typeface="Chronicle Display Black Italic" charset="0"/>
        </a:defRPr>
      </a:lvl9pPr>
    </p:titleStyle>
    <p:bodyStyle>
      <a:lvl1pPr marL="307718" indent="-30771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1100">
          <a:solidFill>
            <a:schemeClr val="tx1"/>
          </a:solidFill>
          <a:latin typeface="+mn-lt"/>
          <a:ea typeface="+mn-ea"/>
          <a:cs typeface="+mn-cs"/>
          <a:sym typeface="Ideal Sans Book" charset="0"/>
        </a:defRPr>
      </a:lvl1pPr>
      <a:lvl2pPr marL="666723" indent="-256432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1100">
          <a:solidFill>
            <a:schemeClr val="tx1"/>
          </a:solidFill>
          <a:latin typeface="+mn-lt"/>
          <a:ea typeface="+mn-ea"/>
          <a:cs typeface="+mn-cs"/>
          <a:sym typeface="Ideal Sans Book" charset="0"/>
        </a:defRPr>
      </a:lvl2pPr>
      <a:lvl3pPr marL="1025728" indent="-205146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1100">
          <a:solidFill>
            <a:schemeClr val="tx1"/>
          </a:solidFill>
          <a:latin typeface="+mn-lt"/>
          <a:ea typeface="+mn-ea"/>
          <a:cs typeface="+mn-cs"/>
          <a:sym typeface="Ideal Sans Book" charset="0"/>
        </a:defRPr>
      </a:lvl3pPr>
      <a:lvl4pPr marL="1436019" indent="-205146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1100">
          <a:solidFill>
            <a:schemeClr val="tx1"/>
          </a:solidFill>
          <a:latin typeface="+mn-lt"/>
          <a:ea typeface="+mn-ea"/>
          <a:cs typeface="+mn-cs"/>
          <a:sym typeface="Ideal Sans Book" charset="0"/>
        </a:defRPr>
      </a:lvl4pPr>
      <a:lvl5pPr marL="1846311" indent="-205146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1100">
          <a:solidFill>
            <a:schemeClr val="tx1"/>
          </a:solidFill>
          <a:latin typeface="+mn-lt"/>
          <a:ea typeface="+mn-ea"/>
          <a:cs typeface="+mn-cs"/>
          <a:sym typeface="Ideal Sans Book" charset="0"/>
        </a:defRPr>
      </a:lvl5pPr>
      <a:lvl6pPr marL="410291" algn="l" rtl="0" fontAlgn="base">
        <a:lnSpc>
          <a:spcPct val="110000"/>
        </a:lnSpc>
        <a:spcBef>
          <a:spcPct val="0"/>
        </a:spcBef>
        <a:spcAft>
          <a:spcPct val="0"/>
        </a:spcAft>
        <a:defRPr sz="1100">
          <a:solidFill>
            <a:schemeClr val="tx1"/>
          </a:solidFill>
          <a:latin typeface="+mn-lt"/>
          <a:ea typeface="+mn-ea"/>
          <a:cs typeface="+mn-cs"/>
          <a:sym typeface="Ideal Sans Book" charset="0"/>
        </a:defRPr>
      </a:lvl6pPr>
      <a:lvl7pPr marL="820583" algn="l" rtl="0" fontAlgn="base">
        <a:lnSpc>
          <a:spcPct val="110000"/>
        </a:lnSpc>
        <a:spcBef>
          <a:spcPct val="0"/>
        </a:spcBef>
        <a:spcAft>
          <a:spcPct val="0"/>
        </a:spcAft>
        <a:defRPr sz="1100">
          <a:solidFill>
            <a:schemeClr val="tx1"/>
          </a:solidFill>
          <a:latin typeface="+mn-lt"/>
          <a:ea typeface="+mn-ea"/>
          <a:cs typeface="+mn-cs"/>
          <a:sym typeface="Ideal Sans Book" charset="0"/>
        </a:defRPr>
      </a:lvl7pPr>
      <a:lvl8pPr marL="1230874" algn="l" rtl="0" fontAlgn="base">
        <a:lnSpc>
          <a:spcPct val="110000"/>
        </a:lnSpc>
        <a:spcBef>
          <a:spcPct val="0"/>
        </a:spcBef>
        <a:spcAft>
          <a:spcPct val="0"/>
        </a:spcAft>
        <a:defRPr sz="1100">
          <a:solidFill>
            <a:schemeClr val="tx1"/>
          </a:solidFill>
          <a:latin typeface="+mn-lt"/>
          <a:ea typeface="+mn-ea"/>
          <a:cs typeface="+mn-cs"/>
          <a:sym typeface="Ideal Sans Book" charset="0"/>
        </a:defRPr>
      </a:lvl8pPr>
      <a:lvl9pPr marL="1641165" algn="l" rtl="0" fontAlgn="base">
        <a:lnSpc>
          <a:spcPct val="110000"/>
        </a:lnSpc>
        <a:spcBef>
          <a:spcPct val="0"/>
        </a:spcBef>
        <a:spcAft>
          <a:spcPct val="0"/>
        </a:spcAft>
        <a:defRPr sz="1100">
          <a:solidFill>
            <a:schemeClr val="tx1"/>
          </a:solidFill>
          <a:latin typeface="+mn-lt"/>
          <a:ea typeface="+mn-ea"/>
          <a:cs typeface="+mn-cs"/>
          <a:sym typeface="Ideal Sans Book" charset="0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52600" y="152400"/>
            <a:ext cx="6934200" cy="914400"/>
          </a:xfrm>
        </p:spPr>
        <p:txBody>
          <a:bodyPr>
            <a:noAutofit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Hudson River Comprehensive Restoration </a:t>
            </a:r>
            <a:r>
              <a:rPr lang="en-US" sz="2400" b="1" dirty="0" smtClean="0"/>
              <a:t>Plan</a:t>
            </a:r>
            <a:endParaRPr lang="en-US" sz="2400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371600"/>
            <a:ext cx="4953000" cy="3714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 Placeholder 15"/>
          <p:cNvSpPr>
            <a:spLocks noGrp="1"/>
          </p:cNvSpPr>
          <p:nvPr>
            <p:ph type="body" sz="half" idx="2"/>
          </p:nvPr>
        </p:nvSpPr>
        <p:spPr>
          <a:xfrm>
            <a:off x="2438400" y="5181600"/>
            <a:ext cx="4495800" cy="1173163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Community Workshop</a:t>
            </a:r>
          </a:p>
          <a:p>
            <a:r>
              <a:rPr lang="en-US" sz="1600" dirty="0" smtClean="0"/>
              <a:t>Spring 2015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1631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09800" y="274638"/>
            <a:ext cx="6934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Community Opportunities &amp; Needs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219200"/>
            <a:ext cx="4572000" cy="480131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b="1" dirty="0"/>
              <a:t>Target Ecosystem </a:t>
            </a:r>
            <a:r>
              <a:rPr lang="en-US" b="1" dirty="0" smtClean="0"/>
              <a:t>Characteristics</a:t>
            </a:r>
          </a:p>
          <a:p>
            <a:r>
              <a:rPr lang="en-US" b="1" dirty="0"/>
              <a:t>	</a:t>
            </a:r>
          </a:p>
          <a:p>
            <a:r>
              <a:rPr lang="en-US" dirty="0"/>
              <a:t>1. Tidal/Intertidal Wetlands	</a:t>
            </a:r>
          </a:p>
          <a:p>
            <a:r>
              <a:rPr lang="en-US" dirty="0"/>
              <a:t>2. SAV/Shallow Water	</a:t>
            </a:r>
          </a:p>
          <a:p>
            <a:r>
              <a:rPr lang="en-US" dirty="0"/>
              <a:t>3. Riparian Buffers and Floodplains	</a:t>
            </a:r>
          </a:p>
          <a:p>
            <a:r>
              <a:rPr lang="en-US" dirty="0"/>
              <a:t>4. Tributary Connectivity and Barriers	</a:t>
            </a:r>
          </a:p>
          <a:p>
            <a:r>
              <a:rPr lang="en-US" dirty="0"/>
              <a:t>5. Waste/Storm Water 	</a:t>
            </a:r>
          </a:p>
          <a:p>
            <a:r>
              <a:rPr lang="en-US" dirty="0"/>
              <a:t>6. Contaminants (Brownfields) 	</a:t>
            </a:r>
          </a:p>
          <a:p>
            <a:r>
              <a:rPr lang="en-US" dirty="0"/>
              <a:t>7. Sediment Quantity and Quality	</a:t>
            </a:r>
          </a:p>
          <a:p>
            <a:r>
              <a:rPr lang="en-US" dirty="0"/>
              <a:t>8. Water Access and Navigability	</a:t>
            </a:r>
          </a:p>
          <a:p>
            <a:r>
              <a:rPr lang="en-US" dirty="0"/>
              <a:t>9. Estuary Education Centers and Opportunities	</a:t>
            </a:r>
          </a:p>
          <a:p>
            <a:r>
              <a:rPr lang="en-US" dirty="0"/>
              <a:t>10. Resilient Waterfronts and </a:t>
            </a:r>
            <a:r>
              <a:rPr lang="en-US" dirty="0" smtClean="0"/>
              <a:t>Shorelines</a:t>
            </a:r>
            <a:endParaRPr lang="en-US" dirty="0"/>
          </a:p>
          <a:p>
            <a:r>
              <a:rPr lang="en-US" dirty="0"/>
              <a:t>11. Commercial and Recreational </a:t>
            </a:r>
            <a:r>
              <a:rPr lang="en-US" dirty="0" smtClean="0"/>
              <a:t>Fisheries</a:t>
            </a:r>
            <a:endParaRPr lang="en-US" dirty="0"/>
          </a:p>
          <a:p>
            <a:r>
              <a:rPr lang="en-US" dirty="0"/>
              <a:t>12. Native </a:t>
            </a:r>
            <a:r>
              <a:rPr lang="en-US" dirty="0" smtClean="0"/>
              <a:t>Species and Communities</a:t>
            </a:r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3" name="Striped Right Arrow 2"/>
          <p:cNvSpPr/>
          <p:nvPr/>
        </p:nvSpPr>
        <p:spPr>
          <a:xfrm>
            <a:off x="4191000" y="2819400"/>
            <a:ext cx="1143000" cy="121920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62600" y="1752600"/>
            <a:ext cx="843217" cy="84321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ectangle 5"/>
          <p:cNvSpPr/>
          <p:nvPr/>
        </p:nvSpPr>
        <p:spPr>
          <a:xfrm>
            <a:off x="5562600" y="3048000"/>
            <a:ext cx="843217" cy="84321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6"/>
          <p:cNvSpPr/>
          <p:nvPr/>
        </p:nvSpPr>
        <p:spPr>
          <a:xfrm>
            <a:off x="5562600" y="4267200"/>
            <a:ext cx="843217" cy="84321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angle 7"/>
          <p:cNvSpPr/>
          <p:nvPr/>
        </p:nvSpPr>
        <p:spPr>
          <a:xfrm>
            <a:off x="6629400" y="1828800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Habitat Restoration and Protection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6705600" y="3124200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Community Infrastructure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05600" y="4382869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Recreation and Access</a:t>
            </a:r>
          </a:p>
        </p:txBody>
      </p:sp>
    </p:spTree>
    <p:extLst>
      <p:ext uri="{BB962C8B-B14F-4D97-AF65-F5344CB8AC3E}">
        <p14:creationId xmlns:p14="http://schemas.microsoft.com/office/powerpoint/2010/main" val="846984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52600" y="274638"/>
            <a:ext cx="6934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33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Planning for Resilience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457200"/>
            <a:ext cx="4390615" cy="525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524000"/>
            <a:ext cx="3370209" cy="248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3657600"/>
            <a:ext cx="3441700" cy="2599126"/>
          </a:xfrm>
          <a:prstGeom prst="rect">
            <a:avLst/>
          </a:prstGeom>
        </p:spPr>
      </p:pic>
      <p:sp>
        <p:nvSpPr>
          <p:cNvPr id="8" name="Rectangle 3"/>
          <p:cNvSpPr txBox="1">
            <a:spLocks/>
          </p:cNvSpPr>
          <p:nvPr/>
        </p:nvSpPr>
        <p:spPr>
          <a:xfrm>
            <a:off x="381000" y="1600200"/>
            <a:ext cx="2362200" cy="4343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-"/>
              <a:defRPr sz="2000" kern="120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en-US" alt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/>
              <a:t>Identify and prioritize strategies for making </a:t>
            </a:r>
            <a:r>
              <a:rPr lang="en-US" sz="2000" dirty="0" smtClean="0"/>
              <a:t>communities more resilient,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r>
              <a:rPr lang="en-US" sz="1600" dirty="0" smtClean="0"/>
              <a:t>makes </a:t>
            </a:r>
            <a:r>
              <a:rPr lang="en-US" sz="1600" dirty="0"/>
              <a:t>people &amp; property </a:t>
            </a:r>
            <a:r>
              <a:rPr lang="en-US" sz="1600" dirty="0" smtClean="0"/>
              <a:t>safer</a:t>
            </a:r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endParaRPr lang="en-US" sz="1600" dirty="0"/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r>
              <a:rPr lang="en-US" sz="1600" dirty="0" smtClean="0"/>
              <a:t>ensures </a:t>
            </a:r>
            <a:r>
              <a:rPr lang="en-US" sz="1600" dirty="0"/>
              <a:t>waterfront </a:t>
            </a:r>
            <a:r>
              <a:rPr lang="en-US" sz="1600" dirty="0" smtClean="0"/>
              <a:t>vitality</a:t>
            </a:r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endParaRPr lang="en-US" sz="1600" dirty="0"/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r>
              <a:rPr lang="en-US" sz="1600" dirty="0" smtClean="0"/>
              <a:t> </a:t>
            </a:r>
            <a:r>
              <a:rPr lang="en-US" sz="1600" dirty="0"/>
              <a:t>conserves coastal natural resources</a:t>
            </a:r>
            <a:endParaRPr lang="en-US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73008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09800" y="274638"/>
            <a:ext cx="6934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Habitat Restoration and Protection</a:t>
            </a:r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704944" y="2321945"/>
            <a:ext cx="2100057" cy="3685032"/>
          </a:xfrm>
          <a:custGeom>
            <a:avLst/>
            <a:gdLst>
              <a:gd name="connsiteX0" fmla="*/ 0 w 2100057"/>
              <a:gd name="connsiteY0" fmla="*/ 0 h 3685032"/>
              <a:gd name="connsiteX1" fmla="*/ 2100057 w 2100057"/>
              <a:gd name="connsiteY1" fmla="*/ 0 h 3685032"/>
              <a:gd name="connsiteX2" fmla="*/ 2100057 w 2100057"/>
              <a:gd name="connsiteY2" fmla="*/ 3685032 h 3685032"/>
              <a:gd name="connsiteX3" fmla="*/ 0 w 2100057"/>
              <a:gd name="connsiteY3" fmla="*/ 3685032 h 3685032"/>
              <a:gd name="connsiteX4" fmla="*/ 0 w 2100057"/>
              <a:gd name="connsiteY4" fmla="*/ 0 h 3685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57" h="3685032">
                <a:moveTo>
                  <a:pt x="0" y="0"/>
                </a:moveTo>
                <a:lnTo>
                  <a:pt x="2100057" y="0"/>
                </a:lnTo>
                <a:lnTo>
                  <a:pt x="2100057" y="3685032"/>
                </a:lnTo>
                <a:lnTo>
                  <a:pt x="0" y="36850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904" tIns="371835" rIns="120904" bIns="120904" numCol="1" spcCol="1270" anchor="t" anchorCtr="0">
            <a:noAutofit/>
          </a:bodyPr>
          <a:lstStyle/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chemeClr val="tx1"/>
                </a:solidFill>
              </a:rPr>
              <a:t>Shoreline stabilization</a:t>
            </a:r>
            <a:endParaRPr lang="en-US" sz="1300" kern="1200" dirty="0">
              <a:solidFill>
                <a:schemeClr val="tx1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chemeClr val="tx1"/>
                </a:solidFill>
              </a:rPr>
              <a:t>Open/Green space protection</a:t>
            </a:r>
            <a:endParaRPr lang="en-US" sz="1300" kern="1200" dirty="0">
              <a:solidFill>
                <a:schemeClr val="tx1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chemeClr val="tx1"/>
                </a:solidFill>
              </a:rPr>
              <a:t>Brownfields </a:t>
            </a:r>
            <a:r>
              <a:rPr lang="en-US" sz="1300" kern="1200" dirty="0" err="1" smtClean="0">
                <a:solidFill>
                  <a:schemeClr val="tx1"/>
                </a:solidFill>
              </a:rPr>
              <a:t>clean-up</a:t>
            </a:r>
            <a:endParaRPr lang="en-US" sz="1300" kern="1200" dirty="0">
              <a:solidFill>
                <a:schemeClr val="tx1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chemeClr val="tx1"/>
                </a:solidFill>
              </a:rPr>
              <a:t>Control of Invasive species occurrences</a:t>
            </a:r>
            <a:endParaRPr lang="en-US" sz="1300" kern="1200" dirty="0">
              <a:solidFill>
                <a:schemeClr val="tx1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chemeClr val="tx1"/>
                </a:solidFill>
              </a:rPr>
              <a:t>Protection of locally important natural resources </a:t>
            </a:r>
            <a:endParaRPr lang="en-US" sz="1300" kern="12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3336" y="1765422"/>
            <a:ext cx="843217" cy="84321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905000"/>
            <a:ext cx="6048654" cy="372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24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09800" y="274638"/>
            <a:ext cx="6934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Habitat Restoration and Protection</a:t>
            </a:r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704944" y="2321945"/>
            <a:ext cx="2100057" cy="3685032"/>
          </a:xfrm>
          <a:custGeom>
            <a:avLst/>
            <a:gdLst>
              <a:gd name="connsiteX0" fmla="*/ 0 w 2100057"/>
              <a:gd name="connsiteY0" fmla="*/ 0 h 3685032"/>
              <a:gd name="connsiteX1" fmla="*/ 2100057 w 2100057"/>
              <a:gd name="connsiteY1" fmla="*/ 0 h 3685032"/>
              <a:gd name="connsiteX2" fmla="*/ 2100057 w 2100057"/>
              <a:gd name="connsiteY2" fmla="*/ 3685032 h 3685032"/>
              <a:gd name="connsiteX3" fmla="*/ 0 w 2100057"/>
              <a:gd name="connsiteY3" fmla="*/ 3685032 h 3685032"/>
              <a:gd name="connsiteX4" fmla="*/ 0 w 2100057"/>
              <a:gd name="connsiteY4" fmla="*/ 0 h 3685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57" h="3685032">
                <a:moveTo>
                  <a:pt x="0" y="0"/>
                </a:moveTo>
                <a:lnTo>
                  <a:pt x="2100057" y="0"/>
                </a:lnTo>
                <a:lnTo>
                  <a:pt x="2100057" y="3685032"/>
                </a:lnTo>
                <a:lnTo>
                  <a:pt x="0" y="36850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904" tIns="371835" rIns="120904" bIns="120904" numCol="1" spcCol="1270" anchor="t" anchorCtr="0">
            <a:noAutofit/>
          </a:bodyPr>
          <a:lstStyle/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chemeClr val="tx1"/>
                </a:solidFill>
              </a:rPr>
              <a:t>Shoreline stabilization</a:t>
            </a:r>
            <a:endParaRPr lang="en-US" sz="1300" kern="1200" dirty="0">
              <a:solidFill>
                <a:schemeClr val="tx1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chemeClr val="tx1"/>
                </a:solidFill>
              </a:rPr>
              <a:t>Open/Green space protection</a:t>
            </a:r>
            <a:endParaRPr lang="en-US" sz="1300" kern="1200" dirty="0">
              <a:solidFill>
                <a:schemeClr val="tx1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chemeClr val="tx1"/>
                </a:solidFill>
              </a:rPr>
              <a:t>Brownfields </a:t>
            </a:r>
            <a:r>
              <a:rPr lang="en-US" sz="1300" kern="1200" dirty="0" err="1" smtClean="0">
                <a:solidFill>
                  <a:schemeClr val="tx1"/>
                </a:solidFill>
              </a:rPr>
              <a:t>clean-up</a:t>
            </a:r>
            <a:endParaRPr lang="en-US" sz="1300" kern="1200" dirty="0">
              <a:solidFill>
                <a:schemeClr val="tx1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chemeClr val="tx1"/>
                </a:solidFill>
              </a:rPr>
              <a:t>Control of Invasive species occurrences</a:t>
            </a:r>
            <a:endParaRPr lang="en-US" sz="1300" kern="1200" dirty="0">
              <a:solidFill>
                <a:schemeClr val="tx1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chemeClr val="tx1"/>
                </a:solidFill>
              </a:rPr>
              <a:t>Protection of locally important natural resources </a:t>
            </a:r>
            <a:endParaRPr lang="en-US" sz="1300" kern="12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3336" y="1765422"/>
            <a:ext cx="843217" cy="84321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1" y="2057400"/>
            <a:ext cx="3005878" cy="4038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57400"/>
            <a:ext cx="2997089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29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09800" y="274638"/>
            <a:ext cx="6934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Habitat Restoration and Protection</a:t>
            </a:r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704944" y="2321945"/>
            <a:ext cx="2100057" cy="3685032"/>
          </a:xfrm>
          <a:custGeom>
            <a:avLst/>
            <a:gdLst>
              <a:gd name="connsiteX0" fmla="*/ 0 w 2100057"/>
              <a:gd name="connsiteY0" fmla="*/ 0 h 3685032"/>
              <a:gd name="connsiteX1" fmla="*/ 2100057 w 2100057"/>
              <a:gd name="connsiteY1" fmla="*/ 0 h 3685032"/>
              <a:gd name="connsiteX2" fmla="*/ 2100057 w 2100057"/>
              <a:gd name="connsiteY2" fmla="*/ 3685032 h 3685032"/>
              <a:gd name="connsiteX3" fmla="*/ 0 w 2100057"/>
              <a:gd name="connsiteY3" fmla="*/ 3685032 h 3685032"/>
              <a:gd name="connsiteX4" fmla="*/ 0 w 2100057"/>
              <a:gd name="connsiteY4" fmla="*/ 0 h 3685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57" h="3685032">
                <a:moveTo>
                  <a:pt x="0" y="0"/>
                </a:moveTo>
                <a:lnTo>
                  <a:pt x="2100057" y="0"/>
                </a:lnTo>
                <a:lnTo>
                  <a:pt x="2100057" y="3685032"/>
                </a:lnTo>
                <a:lnTo>
                  <a:pt x="0" y="36850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904" tIns="371835" rIns="120904" bIns="120904" numCol="1" spcCol="1270" anchor="t" anchorCtr="0">
            <a:noAutofit/>
          </a:bodyPr>
          <a:lstStyle/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chemeClr val="tx1"/>
                </a:solidFill>
              </a:rPr>
              <a:t>Shoreline stabilization</a:t>
            </a:r>
            <a:endParaRPr lang="en-US" sz="1300" kern="1200" dirty="0">
              <a:solidFill>
                <a:schemeClr val="tx1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chemeClr val="tx1"/>
                </a:solidFill>
              </a:rPr>
              <a:t>Open/Green space protection</a:t>
            </a:r>
            <a:endParaRPr lang="en-US" sz="1300" kern="1200" dirty="0">
              <a:solidFill>
                <a:schemeClr val="tx1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chemeClr val="tx1"/>
                </a:solidFill>
              </a:rPr>
              <a:t>Brownfields </a:t>
            </a:r>
            <a:r>
              <a:rPr lang="en-US" sz="1300" kern="1200" dirty="0" err="1" smtClean="0">
                <a:solidFill>
                  <a:schemeClr val="tx1"/>
                </a:solidFill>
              </a:rPr>
              <a:t>clean-up</a:t>
            </a:r>
            <a:endParaRPr lang="en-US" sz="1300" kern="1200" dirty="0">
              <a:solidFill>
                <a:schemeClr val="tx1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chemeClr val="tx1"/>
                </a:solidFill>
              </a:rPr>
              <a:t>Control of Invasive species occurrences</a:t>
            </a:r>
            <a:endParaRPr lang="en-US" sz="1300" kern="1200" dirty="0">
              <a:solidFill>
                <a:schemeClr val="tx1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chemeClr val="tx1"/>
                </a:solidFill>
              </a:rPr>
              <a:t>Protection of locally important natural resources </a:t>
            </a:r>
            <a:endParaRPr lang="en-US" sz="1300" kern="12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3336" y="1765422"/>
            <a:ext cx="843217" cy="84321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514600"/>
            <a:ext cx="5715000" cy="34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89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09800" y="274638"/>
            <a:ext cx="6934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Community Infrastructure</a:t>
            </a:r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 rot="16200000">
            <a:off x="-1250712" y="3993912"/>
            <a:ext cx="3685032" cy="421608"/>
          </a:xfrm>
          <a:custGeom>
            <a:avLst/>
            <a:gdLst>
              <a:gd name="connsiteX0" fmla="*/ 0 w 3685032"/>
              <a:gd name="connsiteY0" fmla="*/ 0 h 421608"/>
              <a:gd name="connsiteX1" fmla="*/ 3685032 w 3685032"/>
              <a:gd name="connsiteY1" fmla="*/ 0 h 421608"/>
              <a:gd name="connsiteX2" fmla="*/ 3685032 w 3685032"/>
              <a:gd name="connsiteY2" fmla="*/ 421608 h 421608"/>
              <a:gd name="connsiteX3" fmla="*/ 0 w 3685032"/>
              <a:gd name="connsiteY3" fmla="*/ 421608 h 421608"/>
              <a:gd name="connsiteX4" fmla="*/ 0 w 3685032"/>
              <a:gd name="connsiteY4" fmla="*/ 0 h 42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5032" h="421608">
                <a:moveTo>
                  <a:pt x="0" y="0"/>
                </a:moveTo>
                <a:lnTo>
                  <a:pt x="3685032" y="0"/>
                </a:lnTo>
                <a:lnTo>
                  <a:pt x="3685032" y="421608"/>
                </a:lnTo>
                <a:lnTo>
                  <a:pt x="0" y="42160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-1" rIns="371835" bIns="0" numCol="1" spcCol="1270" anchor="t" anchorCtr="0">
            <a:noAutofit/>
          </a:bodyPr>
          <a:lstStyle/>
          <a:p>
            <a:pPr lvl="0" algn="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smtClean="0"/>
              <a:t>Community Infrastructure</a:t>
            </a:r>
            <a:endParaRPr lang="en-US" sz="1700" kern="1200" dirty="0"/>
          </a:p>
        </p:txBody>
      </p:sp>
      <p:sp>
        <p:nvSpPr>
          <p:cNvPr id="18" name="Freeform 17"/>
          <p:cNvSpPr/>
          <p:nvPr/>
        </p:nvSpPr>
        <p:spPr>
          <a:xfrm>
            <a:off x="802608" y="2362200"/>
            <a:ext cx="2100057" cy="3685032"/>
          </a:xfrm>
          <a:custGeom>
            <a:avLst/>
            <a:gdLst>
              <a:gd name="connsiteX0" fmla="*/ 0 w 2100057"/>
              <a:gd name="connsiteY0" fmla="*/ 0 h 3685032"/>
              <a:gd name="connsiteX1" fmla="*/ 2100057 w 2100057"/>
              <a:gd name="connsiteY1" fmla="*/ 0 h 3685032"/>
              <a:gd name="connsiteX2" fmla="*/ 2100057 w 2100057"/>
              <a:gd name="connsiteY2" fmla="*/ 3685032 h 3685032"/>
              <a:gd name="connsiteX3" fmla="*/ 0 w 2100057"/>
              <a:gd name="connsiteY3" fmla="*/ 3685032 h 3685032"/>
              <a:gd name="connsiteX4" fmla="*/ 0 w 2100057"/>
              <a:gd name="connsiteY4" fmla="*/ 0 h 3685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57" h="3685032">
                <a:moveTo>
                  <a:pt x="0" y="0"/>
                </a:moveTo>
                <a:lnTo>
                  <a:pt x="2100057" y="0"/>
                </a:lnTo>
                <a:lnTo>
                  <a:pt x="2100057" y="3685032"/>
                </a:lnTo>
                <a:lnTo>
                  <a:pt x="0" y="36850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904" tIns="371835" rIns="120904" bIns="120904" numCol="1" spcCol="1270" anchor="t" anchorCtr="0">
            <a:noAutofit/>
          </a:bodyPr>
          <a:lstStyle/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Contamination from combined sewer outfalls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Vulnerable or inadequate wastewater treatment plants and pump stations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Areas or structures prone or vulnerable to storm damage and flooding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Problematic bridges, culverts and dams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Green infrastructure (existing or planned/desired)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Riverfront (re)development areas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Brownfields clean-up</a:t>
            </a:r>
            <a:endParaRPr lang="en-US" sz="1300" kern="12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0999" y="1805677"/>
            <a:ext cx="843217" cy="84321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Picture 4" descr="WWT facility - Sand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752600"/>
            <a:ext cx="4800600" cy="347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07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09800" y="274638"/>
            <a:ext cx="6934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Community Infrastructure</a:t>
            </a:r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 rot="16200000">
            <a:off x="-1250712" y="3993912"/>
            <a:ext cx="3685032" cy="421608"/>
          </a:xfrm>
          <a:custGeom>
            <a:avLst/>
            <a:gdLst>
              <a:gd name="connsiteX0" fmla="*/ 0 w 3685032"/>
              <a:gd name="connsiteY0" fmla="*/ 0 h 421608"/>
              <a:gd name="connsiteX1" fmla="*/ 3685032 w 3685032"/>
              <a:gd name="connsiteY1" fmla="*/ 0 h 421608"/>
              <a:gd name="connsiteX2" fmla="*/ 3685032 w 3685032"/>
              <a:gd name="connsiteY2" fmla="*/ 421608 h 421608"/>
              <a:gd name="connsiteX3" fmla="*/ 0 w 3685032"/>
              <a:gd name="connsiteY3" fmla="*/ 421608 h 421608"/>
              <a:gd name="connsiteX4" fmla="*/ 0 w 3685032"/>
              <a:gd name="connsiteY4" fmla="*/ 0 h 42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5032" h="421608">
                <a:moveTo>
                  <a:pt x="0" y="0"/>
                </a:moveTo>
                <a:lnTo>
                  <a:pt x="3685032" y="0"/>
                </a:lnTo>
                <a:lnTo>
                  <a:pt x="3685032" y="421608"/>
                </a:lnTo>
                <a:lnTo>
                  <a:pt x="0" y="42160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-1" rIns="371835" bIns="0" numCol="1" spcCol="1270" anchor="t" anchorCtr="0">
            <a:noAutofit/>
          </a:bodyPr>
          <a:lstStyle/>
          <a:p>
            <a:pPr lvl="0" algn="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smtClean="0"/>
              <a:t>Community Infrastructure</a:t>
            </a:r>
            <a:endParaRPr lang="en-US" sz="1700" kern="1200" dirty="0"/>
          </a:p>
        </p:txBody>
      </p:sp>
      <p:sp>
        <p:nvSpPr>
          <p:cNvPr id="18" name="Freeform 17"/>
          <p:cNvSpPr/>
          <p:nvPr/>
        </p:nvSpPr>
        <p:spPr>
          <a:xfrm>
            <a:off x="802608" y="2362200"/>
            <a:ext cx="2100057" cy="3685032"/>
          </a:xfrm>
          <a:custGeom>
            <a:avLst/>
            <a:gdLst>
              <a:gd name="connsiteX0" fmla="*/ 0 w 2100057"/>
              <a:gd name="connsiteY0" fmla="*/ 0 h 3685032"/>
              <a:gd name="connsiteX1" fmla="*/ 2100057 w 2100057"/>
              <a:gd name="connsiteY1" fmla="*/ 0 h 3685032"/>
              <a:gd name="connsiteX2" fmla="*/ 2100057 w 2100057"/>
              <a:gd name="connsiteY2" fmla="*/ 3685032 h 3685032"/>
              <a:gd name="connsiteX3" fmla="*/ 0 w 2100057"/>
              <a:gd name="connsiteY3" fmla="*/ 3685032 h 3685032"/>
              <a:gd name="connsiteX4" fmla="*/ 0 w 2100057"/>
              <a:gd name="connsiteY4" fmla="*/ 0 h 3685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57" h="3685032">
                <a:moveTo>
                  <a:pt x="0" y="0"/>
                </a:moveTo>
                <a:lnTo>
                  <a:pt x="2100057" y="0"/>
                </a:lnTo>
                <a:lnTo>
                  <a:pt x="2100057" y="3685032"/>
                </a:lnTo>
                <a:lnTo>
                  <a:pt x="0" y="36850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904" tIns="371835" rIns="120904" bIns="120904" numCol="1" spcCol="1270" anchor="t" anchorCtr="0">
            <a:noAutofit/>
          </a:bodyPr>
          <a:lstStyle/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Contamination from combined sewer outfalls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Vulnerable or inadequate wastewater treatment plants and pump stations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Areas or structures prone or vulnerable to storm damage and flooding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Problematic bridges, culverts and dams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Green infrastructure (existing or planned/desired)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Riverfront (re)development areas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Brownfields clean-up</a:t>
            </a:r>
            <a:endParaRPr lang="en-US" sz="1300" kern="12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0999" y="1805677"/>
            <a:ext cx="843217" cy="84321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524000"/>
            <a:ext cx="5638800" cy="383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68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09800" y="274638"/>
            <a:ext cx="6934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Community Infrastructure</a:t>
            </a:r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 rot="16200000">
            <a:off x="-1250712" y="3993912"/>
            <a:ext cx="3685032" cy="421608"/>
          </a:xfrm>
          <a:custGeom>
            <a:avLst/>
            <a:gdLst>
              <a:gd name="connsiteX0" fmla="*/ 0 w 3685032"/>
              <a:gd name="connsiteY0" fmla="*/ 0 h 421608"/>
              <a:gd name="connsiteX1" fmla="*/ 3685032 w 3685032"/>
              <a:gd name="connsiteY1" fmla="*/ 0 h 421608"/>
              <a:gd name="connsiteX2" fmla="*/ 3685032 w 3685032"/>
              <a:gd name="connsiteY2" fmla="*/ 421608 h 421608"/>
              <a:gd name="connsiteX3" fmla="*/ 0 w 3685032"/>
              <a:gd name="connsiteY3" fmla="*/ 421608 h 421608"/>
              <a:gd name="connsiteX4" fmla="*/ 0 w 3685032"/>
              <a:gd name="connsiteY4" fmla="*/ 0 h 42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5032" h="421608">
                <a:moveTo>
                  <a:pt x="0" y="0"/>
                </a:moveTo>
                <a:lnTo>
                  <a:pt x="3685032" y="0"/>
                </a:lnTo>
                <a:lnTo>
                  <a:pt x="3685032" y="421608"/>
                </a:lnTo>
                <a:lnTo>
                  <a:pt x="0" y="42160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-1" rIns="371835" bIns="0" numCol="1" spcCol="1270" anchor="t" anchorCtr="0">
            <a:noAutofit/>
          </a:bodyPr>
          <a:lstStyle/>
          <a:p>
            <a:pPr lvl="0" algn="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smtClean="0"/>
              <a:t>Community Infrastructure</a:t>
            </a:r>
            <a:endParaRPr lang="en-US" sz="1700" kern="1200" dirty="0"/>
          </a:p>
        </p:txBody>
      </p:sp>
      <p:sp>
        <p:nvSpPr>
          <p:cNvPr id="18" name="Freeform 17"/>
          <p:cNvSpPr/>
          <p:nvPr/>
        </p:nvSpPr>
        <p:spPr>
          <a:xfrm>
            <a:off x="802608" y="2362200"/>
            <a:ext cx="2100057" cy="3685032"/>
          </a:xfrm>
          <a:custGeom>
            <a:avLst/>
            <a:gdLst>
              <a:gd name="connsiteX0" fmla="*/ 0 w 2100057"/>
              <a:gd name="connsiteY0" fmla="*/ 0 h 3685032"/>
              <a:gd name="connsiteX1" fmla="*/ 2100057 w 2100057"/>
              <a:gd name="connsiteY1" fmla="*/ 0 h 3685032"/>
              <a:gd name="connsiteX2" fmla="*/ 2100057 w 2100057"/>
              <a:gd name="connsiteY2" fmla="*/ 3685032 h 3685032"/>
              <a:gd name="connsiteX3" fmla="*/ 0 w 2100057"/>
              <a:gd name="connsiteY3" fmla="*/ 3685032 h 3685032"/>
              <a:gd name="connsiteX4" fmla="*/ 0 w 2100057"/>
              <a:gd name="connsiteY4" fmla="*/ 0 h 3685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57" h="3685032">
                <a:moveTo>
                  <a:pt x="0" y="0"/>
                </a:moveTo>
                <a:lnTo>
                  <a:pt x="2100057" y="0"/>
                </a:lnTo>
                <a:lnTo>
                  <a:pt x="2100057" y="3685032"/>
                </a:lnTo>
                <a:lnTo>
                  <a:pt x="0" y="36850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904" tIns="371835" rIns="120904" bIns="120904" numCol="1" spcCol="1270" anchor="t" anchorCtr="0">
            <a:noAutofit/>
          </a:bodyPr>
          <a:lstStyle/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Contamination from combined sewer outfalls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Vulnerable or inadequate wastewater treatment plants and pump stations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Areas or structures prone or vulnerable to storm damage and flooding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Problematic bridges, culverts and dams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Green infrastructure (existing or planned/desired)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Riverfront (re)development areas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Brownfields clean-up</a:t>
            </a:r>
            <a:endParaRPr lang="en-US" sz="1300" kern="12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0999" y="1805677"/>
            <a:ext cx="843217" cy="84321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905000"/>
            <a:ext cx="3921314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98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09800" y="274638"/>
            <a:ext cx="6934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Recreation and Access</a:t>
            </a:r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726410" y="2362200"/>
            <a:ext cx="2100057" cy="3685032"/>
          </a:xfrm>
          <a:custGeom>
            <a:avLst/>
            <a:gdLst>
              <a:gd name="connsiteX0" fmla="*/ 0 w 2100057"/>
              <a:gd name="connsiteY0" fmla="*/ 0 h 3685032"/>
              <a:gd name="connsiteX1" fmla="*/ 2100057 w 2100057"/>
              <a:gd name="connsiteY1" fmla="*/ 0 h 3685032"/>
              <a:gd name="connsiteX2" fmla="*/ 2100057 w 2100057"/>
              <a:gd name="connsiteY2" fmla="*/ 3685032 h 3685032"/>
              <a:gd name="connsiteX3" fmla="*/ 0 w 2100057"/>
              <a:gd name="connsiteY3" fmla="*/ 3685032 h 3685032"/>
              <a:gd name="connsiteX4" fmla="*/ 0 w 2100057"/>
              <a:gd name="connsiteY4" fmla="*/ 0 h 3685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57" h="3685032">
                <a:moveTo>
                  <a:pt x="0" y="0"/>
                </a:moveTo>
                <a:lnTo>
                  <a:pt x="2100057" y="0"/>
                </a:lnTo>
                <a:lnTo>
                  <a:pt x="2100057" y="3685032"/>
                </a:lnTo>
                <a:lnTo>
                  <a:pt x="0" y="36850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904" tIns="371835" rIns="120904" bIns="120904" numCol="1" spcCol="1270" anchor="t" anchorCtr="0">
            <a:noAutofit/>
          </a:bodyPr>
          <a:lstStyle/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Undeveloped fishing, swimming or boat launch areas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Access areas in need of repair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Vulnerable historic or natural features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Other</a:t>
            </a:r>
            <a:endParaRPr lang="en-US" sz="1300" kern="1200" dirty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04801" y="1805677"/>
            <a:ext cx="843217" cy="84321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905000"/>
            <a:ext cx="5801026" cy="357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83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09800" y="274638"/>
            <a:ext cx="6934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Recreation and Access</a:t>
            </a:r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726410" y="2362200"/>
            <a:ext cx="2100057" cy="3685032"/>
          </a:xfrm>
          <a:custGeom>
            <a:avLst/>
            <a:gdLst>
              <a:gd name="connsiteX0" fmla="*/ 0 w 2100057"/>
              <a:gd name="connsiteY0" fmla="*/ 0 h 3685032"/>
              <a:gd name="connsiteX1" fmla="*/ 2100057 w 2100057"/>
              <a:gd name="connsiteY1" fmla="*/ 0 h 3685032"/>
              <a:gd name="connsiteX2" fmla="*/ 2100057 w 2100057"/>
              <a:gd name="connsiteY2" fmla="*/ 3685032 h 3685032"/>
              <a:gd name="connsiteX3" fmla="*/ 0 w 2100057"/>
              <a:gd name="connsiteY3" fmla="*/ 3685032 h 3685032"/>
              <a:gd name="connsiteX4" fmla="*/ 0 w 2100057"/>
              <a:gd name="connsiteY4" fmla="*/ 0 h 3685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57" h="3685032">
                <a:moveTo>
                  <a:pt x="0" y="0"/>
                </a:moveTo>
                <a:lnTo>
                  <a:pt x="2100057" y="0"/>
                </a:lnTo>
                <a:lnTo>
                  <a:pt x="2100057" y="3685032"/>
                </a:lnTo>
                <a:lnTo>
                  <a:pt x="0" y="36850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904" tIns="371835" rIns="120904" bIns="120904" numCol="1" spcCol="1270" anchor="t" anchorCtr="0">
            <a:noAutofit/>
          </a:bodyPr>
          <a:lstStyle/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Undeveloped fishing, swimming or boat launch areas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Access areas in need of repair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Vulnerable historic or natural features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Other</a:t>
            </a:r>
            <a:endParaRPr lang="en-US" sz="1300" kern="1200" dirty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04801" y="1805677"/>
            <a:ext cx="843217" cy="84321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905000"/>
            <a:ext cx="5588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49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772400" cy="4525963"/>
          </a:xfrm>
        </p:spPr>
        <p:txBody>
          <a:bodyPr>
            <a:normAutofit/>
          </a:bodyPr>
          <a:lstStyle/>
          <a:p>
            <a:endParaRPr lang="en-US" sz="2800" b="1" dirty="0" smtClean="0"/>
          </a:p>
          <a:p>
            <a:r>
              <a:rPr lang="en-US" sz="2800" b="1" dirty="0" smtClean="0"/>
              <a:t>Purpose </a:t>
            </a:r>
            <a:r>
              <a:rPr lang="en-US" sz="2800" b="1" dirty="0"/>
              <a:t>and Desired </a:t>
            </a:r>
            <a:r>
              <a:rPr lang="en-US" sz="2800" b="1" dirty="0" smtClean="0"/>
              <a:t>Outcomes</a:t>
            </a:r>
            <a:endParaRPr lang="en-US" sz="2800" dirty="0"/>
          </a:p>
          <a:p>
            <a:r>
              <a:rPr lang="en-US" sz="2800" i="1" dirty="0" smtClean="0"/>
              <a:t>Gather </a:t>
            </a:r>
            <a:r>
              <a:rPr lang="en-US" sz="2800" i="1" dirty="0"/>
              <a:t>specific </a:t>
            </a:r>
            <a:r>
              <a:rPr lang="en-US" sz="2800" i="1" dirty="0" smtClean="0"/>
              <a:t>information </a:t>
            </a:r>
            <a:r>
              <a:rPr lang="en-US" sz="2800" i="1" dirty="0"/>
              <a:t>and ideas on how the Hudson River Comprehensive Restoration Plan can reflect </a:t>
            </a:r>
            <a:r>
              <a:rPr lang="en-US" sz="2800" i="1" dirty="0" smtClean="0"/>
              <a:t>riverfront community needs </a:t>
            </a:r>
            <a:r>
              <a:rPr lang="en-US" sz="2800" i="1" dirty="0"/>
              <a:t>and opportunities </a:t>
            </a:r>
            <a:r>
              <a:rPr lang="en-US" sz="2800" i="1" dirty="0" smtClean="0"/>
              <a:t>for:</a:t>
            </a:r>
          </a:p>
          <a:p>
            <a:pPr marL="2514600" lvl="4" indent="-457200" algn="just">
              <a:buFont typeface="Arial" panose="020B0604020202020204" pitchFamily="34" charset="0"/>
              <a:buChar char="•"/>
            </a:pPr>
            <a:r>
              <a:rPr lang="en-US" sz="2800" i="1" dirty="0" smtClean="0"/>
              <a:t>Habitat restoration</a:t>
            </a:r>
          </a:p>
          <a:p>
            <a:pPr marL="2514600" lvl="4" indent="-457200" algn="just">
              <a:buFont typeface="Arial" panose="020B0604020202020204" pitchFamily="34" charset="0"/>
              <a:buChar char="•"/>
            </a:pPr>
            <a:r>
              <a:rPr lang="en-US" sz="2800" i="1" dirty="0"/>
              <a:t>W</a:t>
            </a:r>
            <a:r>
              <a:rPr lang="en-US" sz="2800" i="1" dirty="0" smtClean="0"/>
              <a:t>aterfront infrastructure</a:t>
            </a:r>
          </a:p>
          <a:p>
            <a:pPr marL="2514600" lvl="4" indent="-457200" algn="just">
              <a:buFont typeface="Arial" panose="020B0604020202020204" pitchFamily="34" charset="0"/>
              <a:buChar char="•"/>
            </a:pPr>
            <a:r>
              <a:rPr lang="en-US" sz="2800" i="1" dirty="0" smtClean="0"/>
              <a:t>Recreation &amp; access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35036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09800" y="274638"/>
            <a:ext cx="6934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Recreation and Access</a:t>
            </a:r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726410" y="2362200"/>
            <a:ext cx="2100057" cy="3685032"/>
          </a:xfrm>
          <a:custGeom>
            <a:avLst/>
            <a:gdLst>
              <a:gd name="connsiteX0" fmla="*/ 0 w 2100057"/>
              <a:gd name="connsiteY0" fmla="*/ 0 h 3685032"/>
              <a:gd name="connsiteX1" fmla="*/ 2100057 w 2100057"/>
              <a:gd name="connsiteY1" fmla="*/ 0 h 3685032"/>
              <a:gd name="connsiteX2" fmla="*/ 2100057 w 2100057"/>
              <a:gd name="connsiteY2" fmla="*/ 3685032 h 3685032"/>
              <a:gd name="connsiteX3" fmla="*/ 0 w 2100057"/>
              <a:gd name="connsiteY3" fmla="*/ 3685032 h 3685032"/>
              <a:gd name="connsiteX4" fmla="*/ 0 w 2100057"/>
              <a:gd name="connsiteY4" fmla="*/ 0 h 3685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57" h="3685032">
                <a:moveTo>
                  <a:pt x="0" y="0"/>
                </a:moveTo>
                <a:lnTo>
                  <a:pt x="2100057" y="0"/>
                </a:lnTo>
                <a:lnTo>
                  <a:pt x="2100057" y="3685032"/>
                </a:lnTo>
                <a:lnTo>
                  <a:pt x="0" y="36850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904" tIns="371835" rIns="120904" bIns="120904" numCol="1" spcCol="1270" anchor="t" anchorCtr="0">
            <a:noAutofit/>
          </a:bodyPr>
          <a:lstStyle/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Undeveloped fishing, swimming or boat launch areas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Access areas in need of repair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Vulnerable historic or natural features</a:t>
            </a:r>
            <a:endParaRPr lang="en-US" sz="1300" kern="1200" dirty="0">
              <a:solidFill>
                <a:srgbClr val="000000"/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300" kern="1200" dirty="0" smtClean="0">
                <a:solidFill>
                  <a:srgbClr val="000000"/>
                </a:solidFill>
              </a:rPr>
              <a:t>Other</a:t>
            </a:r>
            <a:endParaRPr lang="en-US" sz="1300" kern="1200" dirty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04801" y="1805677"/>
            <a:ext cx="843217" cy="84321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676400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64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52600" y="274638"/>
            <a:ext cx="6934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33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Case Study: City of Kingston</a:t>
            </a:r>
            <a:endParaRPr lang="en-US" dirty="0"/>
          </a:p>
        </p:txBody>
      </p:sp>
      <p:pic>
        <p:nvPicPr>
          <p:cNvPr id="2" name="Picture 1" descr="future condition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13199" b="594"/>
          <a:stretch/>
        </p:blipFill>
        <p:spPr>
          <a:xfrm>
            <a:off x="533400" y="1752600"/>
            <a:ext cx="8153400" cy="4710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ounded Rectangle 12"/>
          <p:cNvSpPr/>
          <p:nvPr/>
        </p:nvSpPr>
        <p:spPr>
          <a:xfrm>
            <a:off x="6858000" y="2590800"/>
            <a:ext cx="914400" cy="533400"/>
          </a:xfrm>
          <a:prstGeom prst="roundRect">
            <a:avLst/>
          </a:prstGeom>
          <a:solidFill>
            <a:srgbClr val="4F622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Storm Buffer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2057400" y="6096000"/>
            <a:ext cx="914400" cy="533400"/>
          </a:xfrm>
          <a:prstGeom prst="roundRect">
            <a:avLst/>
          </a:prstGeom>
          <a:solidFill>
            <a:srgbClr val="4F622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Storm Buffer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724400" y="4495800"/>
            <a:ext cx="1447800" cy="7620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Resilient Waterfront Redevelopment</a:t>
            </a:r>
            <a:endParaRPr lang="en-US" sz="1400" dirty="0"/>
          </a:p>
        </p:txBody>
      </p:sp>
      <p:sp>
        <p:nvSpPr>
          <p:cNvPr id="17" name="Rounded Rectangle 16"/>
          <p:cNvSpPr/>
          <p:nvPr/>
        </p:nvSpPr>
        <p:spPr>
          <a:xfrm>
            <a:off x="3733800" y="3886200"/>
            <a:ext cx="1447800" cy="5334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Wastewater Infrastructure</a:t>
            </a:r>
            <a:endParaRPr lang="en-US" sz="1400" dirty="0"/>
          </a:p>
        </p:txBody>
      </p:sp>
      <p:sp>
        <p:nvSpPr>
          <p:cNvPr id="18" name="Rounded Rectangle 17"/>
          <p:cNvSpPr/>
          <p:nvPr/>
        </p:nvSpPr>
        <p:spPr>
          <a:xfrm>
            <a:off x="6477000" y="4038600"/>
            <a:ext cx="1447800" cy="533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Brownfield Remediation</a:t>
            </a:r>
            <a:endParaRPr lang="en-US" sz="1400" dirty="0"/>
          </a:p>
        </p:txBody>
      </p:sp>
      <p:sp>
        <p:nvSpPr>
          <p:cNvPr id="19" name="Rounded Rectangle 18"/>
          <p:cNvSpPr/>
          <p:nvPr/>
        </p:nvSpPr>
        <p:spPr>
          <a:xfrm>
            <a:off x="1447800" y="5105400"/>
            <a:ext cx="1447800" cy="533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Recreation &amp; Access</a:t>
            </a:r>
            <a:endParaRPr lang="en-US" sz="1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47800"/>
            <a:ext cx="3370209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990600"/>
            <a:ext cx="3276600" cy="1981200"/>
          </a:xfrm>
        </p:spPr>
        <p:txBody>
          <a:bodyPr/>
          <a:lstStyle/>
          <a:p>
            <a:r>
              <a:rPr lang="en-US" dirty="0" smtClean="0"/>
              <a:t>Breakout </a:t>
            </a:r>
            <a:br>
              <a:rPr lang="en-US" dirty="0" smtClean="0"/>
            </a:br>
            <a:r>
              <a:rPr lang="en-US" dirty="0" smtClean="0"/>
              <a:t>Groups 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390" y="0"/>
            <a:ext cx="4720953" cy="620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533400" y="3168968"/>
            <a:ext cx="9144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52600" y="3165158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971800" y="3168968"/>
            <a:ext cx="914400" cy="9144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3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Exercise Prompts</a:t>
            </a:r>
            <a:endParaRPr lang="en-US" dirty="0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0041383"/>
              </p:ext>
            </p:extLst>
          </p:nvPr>
        </p:nvGraphicFramePr>
        <p:xfrm>
          <a:off x="228600" y="1524000"/>
          <a:ext cx="87630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194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Reflections</a:t>
            </a:r>
            <a:r>
              <a:rPr lang="en-US" smtClean="0"/>
              <a:t>: Mapping </a:t>
            </a:r>
            <a:r>
              <a:rPr lang="en-US" dirty="0"/>
              <a:t>E</a:t>
            </a:r>
            <a:r>
              <a:rPr lang="en-US" smtClean="0"/>
              <a:t>xercise</a:t>
            </a:r>
            <a:endParaRPr lang="en-US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 smtClean="0"/>
              <a:t>Questions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 smtClean="0"/>
              <a:t>Next </a:t>
            </a:r>
            <a:r>
              <a:rPr lang="en-US" dirty="0"/>
              <a:t>Steps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Final Thoughts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18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09800" y="0"/>
            <a:ext cx="6934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33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Overview of the Restoration Plan</a:t>
            </a:r>
            <a:endParaRPr lang="en-US" dirty="0"/>
          </a:p>
        </p:txBody>
      </p:sp>
      <p:pic>
        <p:nvPicPr>
          <p:cNvPr id="3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955" y="1632247"/>
            <a:ext cx="2238998" cy="2238998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08797402"/>
              </p:ext>
            </p:extLst>
          </p:nvPr>
        </p:nvGraphicFramePr>
        <p:xfrm>
          <a:off x="68366" y="1525186"/>
          <a:ext cx="3375589" cy="2186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51477" y="4953000"/>
            <a:ext cx="3623953" cy="523220"/>
          </a:xfrm>
          <a:prstGeom prst="rect">
            <a:avLst/>
          </a:prstGeom>
          <a:solidFill>
            <a:srgbClr val="00B050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IMPLEMENTATION</a:t>
            </a:r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018599434"/>
              </p:ext>
            </p:extLst>
          </p:nvPr>
        </p:nvGraphicFramePr>
        <p:xfrm>
          <a:off x="5682953" y="1422638"/>
          <a:ext cx="3349951" cy="2357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Down Arrow 6"/>
          <p:cNvSpPr/>
          <p:nvPr/>
        </p:nvSpPr>
        <p:spPr bwMode="auto">
          <a:xfrm>
            <a:off x="4385488" y="3962400"/>
            <a:ext cx="367469" cy="752030"/>
          </a:xfrm>
          <a:prstGeom prst="downArrow">
            <a:avLst/>
          </a:prstGeom>
          <a:solidFill>
            <a:srgbClr val="FFC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66" y="1632247"/>
            <a:ext cx="3127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Planning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1604463"/>
            <a:ext cx="3127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Investment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244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6161941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Restoration Plan: Planning Phase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67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09800" y="152400"/>
            <a:ext cx="6934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Whole Estuary Restoration</a:t>
            </a:r>
            <a:endParaRPr lang="en-US" dirty="0"/>
          </a:p>
        </p:txBody>
      </p:sp>
      <p:pic>
        <p:nvPicPr>
          <p:cNvPr id="5" name="Picture 4" descr="HudsonEstuaryMap FIN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893" y="997950"/>
            <a:ext cx="759310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82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09800" y="274638"/>
            <a:ext cx="6934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Target Ecosystem Characteristics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1447800"/>
            <a:ext cx="7772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1</a:t>
            </a:r>
            <a:r>
              <a:rPr lang="en-US" sz="2400" dirty="0"/>
              <a:t>. Tidal/Intertidal Wetlands	</a:t>
            </a:r>
          </a:p>
          <a:p>
            <a:r>
              <a:rPr lang="en-US" sz="2400" dirty="0"/>
              <a:t>2. SAV/</a:t>
            </a:r>
            <a:r>
              <a:rPr lang="en-US" sz="2400" dirty="0" smtClean="0"/>
              <a:t>Shallow </a:t>
            </a:r>
            <a:r>
              <a:rPr lang="en-US" sz="2400" dirty="0"/>
              <a:t>Water	</a:t>
            </a:r>
          </a:p>
          <a:p>
            <a:r>
              <a:rPr lang="en-US" sz="2400" dirty="0"/>
              <a:t>3. Riparian Buffers and Floodplains	</a:t>
            </a:r>
          </a:p>
          <a:p>
            <a:r>
              <a:rPr lang="en-US" sz="2400" dirty="0"/>
              <a:t>4. Tributary Connectivity and Barriers	</a:t>
            </a:r>
          </a:p>
          <a:p>
            <a:r>
              <a:rPr lang="en-US" sz="2400" dirty="0"/>
              <a:t>5. Waste/Storm Water 	</a:t>
            </a:r>
          </a:p>
          <a:p>
            <a:r>
              <a:rPr lang="en-US" sz="2400" dirty="0"/>
              <a:t>6. Contaminants (Brownfields) 	</a:t>
            </a:r>
          </a:p>
          <a:p>
            <a:r>
              <a:rPr lang="en-US" sz="2400" dirty="0"/>
              <a:t>7. Sediment Quantity and Quality	</a:t>
            </a:r>
          </a:p>
          <a:p>
            <a:r>
              <a:rPr lang="en-US" sz="2400" dirty="0"/>
              <a:t>8. Water Access and Navigability	</a:t>
            </a:r>
          </a:p>
          <a:p>
            <a:r>
              <a:rPr lang="en-US" sz="2400" dirty="0"/>
              <a:t>9. Estuary Education Centers and Opportunities	</a:t>
            </a:r>
          </a:p>
          <a:p>
            <a:r>
              <a:rPr lang="en-US" sz="2400" dirty="0"/>
              <a:t>10. Resilient Waterfronts and </a:t>
            </a:r>
            <a:r>
              <a:rPr lang="en-US" sz="2400" dirty="0" smtClean="0"/>
              <a:t>Shorelines</a:t>
            </a:r>
            <a:endParaRPr lang="en-US" sz="2400" dirty="0"/>
          </a:p>
          <a:p>
            <a:r>
              <a:rPr lang="en-US" sz="2400" dirty="0"/>
              <a:t>11. Commercial and Recreational </a:t>
            </a:r>
            <a:r>
              <a:rPr lang="en-US" sz="2400" dirty="0" smtClean="0"/>
              <a:t>Fisheries</a:t>
            </a:r>
            <a:endParaRPr lang="en-US" sz="2400" dirty="0"/>
          </a:p>
          <a:p>
            <a:r>
              <a:rPr lang="en-US" sz="2400" dirty="0"/>
              <a:t>12. Native </a:t>
            </a:r>
            <a:r>
              <a:rPr lang="en-US" sz="2400" dirty="0" smtClean="0"/>
              <a:t>Species and Communities</a:t>
            </a:r>
            <a:r>
              <a:rPr lang="en-US" sz="2400" dirty="0"/>
              <a:t>	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441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09800" y="274638"/>
            <a:ext cx="6934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Target Ecosystem Characteristics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600200"/>
            <a:ext cx="7391400" cy="454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93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55788"/>
            <a:ext cx="3830638" cy="1725612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150 Years of Habitat Loss</a:t>
            </a:r>
            <a:endParaRPr lang="en-US" altLang="en-US" dirty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505200"/>
            <a:ext cx="3698875" cy="1676400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Modern day air photo near </a:t>
            </a:r>
            <a:r>
              <a:rPr lang="en-US" altLang="en-US" sz="2400" dirty="0" smtClean="0"/>
              <a:t>Castleton, NY</a:t>
            </a:r>
            <a:endParaRPr lang="en-US" altLang="en-US" sz="2400" dirty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Pre-navigation channel construction to present day</a:t>
            </a:r>
          </a:p>
        </p:txBody>
      </p:sp>
      <p:pic>
        <p:nvPicPr>
          <p:cNvPr id="61445" name="Picture 5" descr="Shad Island_Mod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48076" y="935182"/>
            <a:ext cx="6858000" cy="498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 descr="Shad Island_PastModifi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52558" y="935182"/>
            <a:ext cx="6858000" cy="498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had Island_Chan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42945" y="931068"/>
            <a:ext cx="6862763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9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4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09800" y="274638"/>
            <a:ext cx="6934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Target Ecosystem Characteristics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57200" y="1752600"/>
            <a:ext cx="8458200" cy="4620023"/>
            <a:chOff x="1720111" y="1219200"/>
            <a:chExt cx="7391400" cy="37656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b="9507"/>
            <a:stretch/>
          </p:blipFill>
          <p:spPr>
            <a:xfrm>
              <a:off x="1720111" y="1219200"/>
              <a:ext cx="7391400" cy="376569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077200" y="1295400"/>
              <a:ext cx="990600" cy="533400"/>
            </a:xfrm>
            <a:prstGeom prst="rect">
              <a:avLst/>
            </a:prstGeom>
            <a:solidFill>
              <a:srgbClr val="EDEAE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950315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HRCRP">
      <a:dk1>
        <a:sysClr val="windowText" lastClr="000000"/>
      </a:dk1>
      <a:lt1>
        <a:sysClr val="window" lastClr="FFFFFF"/>
      </a:lt1>
      <a:dk2>
        <a:srgbClr val="0033A0"/>
      </a:dk2>
      <a:lt2>
        <a:srgbClr val="DED3B0"/>
      </a:lt2>
      <a:accent1>
        <a:srgbClr val="C7EAFB"/>
      </a:accent1>
      <a:accent2>
        <a:srgbClr val="B6975E"/>
      </a:accent2>
      <a:accent3>
        <a:srgbClr val="A4D65E"/>
      </a:accent3>
      <a:accent4>
        <a:srgbClr val="3680C9"/>
      </a:accent4>
      <a:accent5>
        <a:srgbClr val="69B3E7"/>
      </a:accent5>
      <a:accent6>
        <a:srgbClr val="DED3B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DVANCED TNC DECK">
  <a:themeElements>
    <a:clrScheme name="HRCRP">
      <a:dk1>
        <a:sysClr val="windowText" lastClr="000000"/>
      </a:dk1>
      <a:lt1>
        <a:sysClr val="window" lastClr="FFFFFF"/>
      </a:lt1>
      <a:dk2>
        <a:srgbClr val="0033A0"/>
      </a:dk2>
      <a:lt2>
        <a:srgbClr val="DED3B0"/>
      </a:lt2>
      <a:accent1>
        <a:srgbClr val="C7EAFB"/>
      </a:accent1>
      <a:accent2>
        <a:srgbClr val="B6975E"/>
      </a:accent2>
      <a:accent3>
        <a:srgbClr val="A4D65E"/>
      </a:accent3>
      <a:accent4>
        <a:srgbClr val="3680C9"/>
      </a:accent4>
      <a:accent5>
        <a:srgbClr val="69B3E7"/>
      </a:accent5>
      <a:accent6>
        <a:srgbClr val="DED3B0"/>
      </a:accent6>
      <a:hlink>
        <a:srgbClr val="0000FF"/>
      </a:hlink>
      <a:folHlink>
        <a:srgbClr val="800080"/>
      </a:folHlink>
    </a:clrScheme>
    <a:fontScheme name="Master #1">
      <a:majorFont>
        <a:latin typeface="Chronicle Display Black Italic"/>
        <a:ea typeface="ヒラギノ角ゴ ProN W6"/>
        <a:cs typeface="ヒラギノ角ゴ ProN W6"/>
      </a:majorFont>
      <a:minorFont>
        <a:latin typeface="Ideal Sans Book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Master #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596</Words>
  <Application>Microsoft Office PowerPoint</Application>
  <PresentationFormat>On-screen Show (4:3)</PresentationFormat>
  <Paragraphs>199</Paragraphs>
  <Slides>24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ADVANCED TNC DECK</vt:lpstr>
      <vt:lpstr>    Hudson River Comprehensive Restoration Plan</vt:lpstr>
      <vt:lpstr>Welcome</vt:lpstr>
      <vt:lpstr>PowerPoint Presentation</vt:lpstr>
      <vt:lpstr>Restoration Plan: Planning Phase </vt:lpstr>
      <vt:lpstr>Whole Estuary Restoration</vt:lpstr>
      <vt:lpstr>Target Ecosystem Characteristics</vt:lpstr>
      <vt:lpstr>Target Ecosystem Characteristics</vt:lpstr>
      <vt:lpstr>150 Years of Habitat Loss</vt:lpstr>
      <vt:lpstr>Target Ecosystem Characteristics</vt:lpstr>
      <vt:lpstr>Community Opportunities &amp; Needs</vt:lpstr>
      <vt:lpstr>PowerPoint Presentation</vt:lpstr>
      <vt:lpstr>Habitat Restoration and Protection</vt:lpstr>
      <vt:lpstr>Habitat Restoration and Protection</vt:lpstr>
      <vt:lpstr>Habitat Restoration and Protection</vt:lpstr>
      <vt:lpstr>Community Infrastructure</vt:lpstr>
      <vt:lpstr>Community Infrastructure</vt:lpstr>
      <vt:lpstr>Community Infrastructure</vt:lpstr>
      <vt:lpstr>Recreation and Access</vt:lpstr>
      <vt:lpstr>Recreation and Access</vt:lpstr>
      <vt:lpstr>Recreation and Access</vt:lpstr>
      <vt:lpstr>PowerPoint Presentation</vt:lpstr>
      <vt:lpstr>Breakout  Groups </vt:lpstr>
      <vt:lpstr>Mapping Exercise Prompts</vt:lpstr>
      <vt:lpstr>Discussion</vt:lpstr>
    </vt:vector>
  </TitlesOfParts>
  <Company>The Nature Conservancy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MLamme</dc:creator>
  <cp:lastModifiedBy>TNC_User</cp:lastModifiedBy>
  <cp:revision>28</cp:revision>
  <dcterms:created xsi:type="dcterms:W3CDTF">2014-12-05T19:31:45Z</dcterms:created>
  <dcterms:modified xsi:type="dcterms:W3CDTF">2015-08-09T16:27:15Z</dcterms:modified>
</cp:coreProperties>
</file>