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0" r:id="rId2"/>
    <p:sldId id="256" r:id="rId3"/>
    <p:sldId id="262" r:id="rId4"/>
    <p:sldId id="260" r:id="rId5"/>
    <p:sldId id="270" r:id="rId6"/>
    <p:sldId id="272" r:id="rId7"/>
    <p:sldId id="281" r:id="rId8"/>
    <p:sldId id="277" r:id="rId9"/>
    <p:sldId id="291" r:id="rId10"/>
    <p:sldId id="276" r:id="rId11"/>
    <p:sldId id="292" r:id="rId12"/>
    <p:sldId id="287" r:id="rId13"/>
    <p:sldId id="293" r:id="rId14"/>
    <p:sldId id="294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-504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8AE52B6-7CE0-491B-B464-BD5FC4245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3387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46E29AA-52E2-4621-A530-0787868636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1071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D546F2-CD71-421C-801B-AAC8C3951E86}" type="slidenum">
              <a:rPr lang="en-US" altLang="en-US" sz="130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67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EBE0387B-26B7-4B92-A2ED-BE9E1C94A0C0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New York State includes drainage areas in 7 of the major ecosystems defined by the Service – more than any other state in the northeast region.  There are more than 6000 dams segmenting the watersheds.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42B4D5E-2333-4317-BA3E-DDEBFF96BE27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Lock on the Mohawk River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2B1EFEAE-9279-4E18-AE9B-D4DD7CFFB6FA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7C7B8-05E4-488C-B071-BD1898B146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33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DCEBF-EBE2-4788-B71D-E3527612A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5343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ABE64-5817-4C63-9A0B-0556A305D0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33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718B-B37B-495D-8D1E-38B6F842E6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01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C31AE-94A9-4565-81CA-C19EA3DEED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5D40-281F-4C05-B729-C2D84D3764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310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8CD38-D8D5-4704-98DC-F086CD3207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52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08597-E84B-4AC7-897E-57DBD81D63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695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414FF-17ED-41BA-88AF-1434B38EAB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56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076F-ED18-42D8-916D-4040C28B8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59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2533F-74EC-45EB-BA46-12D799003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5758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97F7DC3-AED9-4569-87CA-D53BC3D196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ctrTitle"/>
          </p:nvPr>
        </p:nvSpPr>
        <p:spPr>
          <a:xfrm>
            <a:off x="152400" y="228601"/>
            <a:ext cx="8763000" cy="106680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/>
              <a:t>Fish Passage Lessons Learned on the Hudson River 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151188" y="4854575"/>
            <a:ext cx="5380037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Hudson Valley Restoration Coordination Meeting  Columbia Greene CC, Hudson, NY, Oct. 15, 2015</a:t>
            </a:r>
            <a:r>
              <a:rPr lang="en-US" altLang="en-US" sz="1600" dirty="0"/>
              <a:t/>
            </a:r>
            <a:br>
              <a:rPr lang="en-US" altLang="en-US" sz="1600" dirty="0"/>
            </a:br>
            <a:r>
              <a:rPr lang="en-US" altLang="en-US" sz="1600" dirty="0" smtClean="0"/>
              <a:t>Curtis Orvis, Chief Fish Passage Engineering, USFWS, Northeast Region - Fisheries</a:t>
            </a:r>
            <a:endParaRPr lang="en-US" alt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048000"/>
            <a:ext cx="3223260" cy="1636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1334203"/>
            <a:ext cx="3223260" cy="16002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8513" y="6392865"/>
            <a:ext cx="32702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429000"/>
            <a:ext cx="2097087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754" y="1392237"/>
            <a:ext cx="2840852" cy="165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3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381000"/>
            <a:ext cx="4114800" cy="2438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DEC Owned Dam &amp; </a:t>
            </a:r>
            <a:r>
              <a:rPr lang="en-US" altLang="en-US" dirty="0" err="1" smtClean="0"/>
              <a:t>Fishway</a:t>
            </a:r>
            <a:endParaRPr lang="en-US" alt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724378" y="3444240"/>
            <a:ext cx="3901440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" y="-35169"/>
            <a:ext cx="4454769" cy="33410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" y="3506665"/>
            <a:ext cx="4445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609600"/>
            <a:ext cx="3276600" cy="1219200"/>
          </a:xfrm>
        </p:spPr>
        <p:txBody>
          <a:bodyPr/>
          <a:lstStyle/>
          <a:p>
            <a:r>
              <a:rPr lang="en-US" dirty="0" err="1" smtClean="0"/>
              <a:t>Sawkill</a:t>
            </a:r>
            <a:r>
              <a:rPr lang="en-US" dirty="0" smtClean="0"/>
              <a:t> </a:t>
            </a:r>
            <a:r>
              <a:rPr lang="en-US" dirty="0" err="1" smtClean="0"/>
              <a:t>Eelway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768"/>
            <a:ext cx="5565648" cy="4169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586" y="2688336"/>
            <a:ext cx="5559552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479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Dam Removal – Groton #9 VT</a:t>
            </a:r>
          </a:p>
        </p:txBody>
      </p:sp>
      <p:pic>
        <p:nvPicPr>
          <p:cNvPr id="5125" name="Picture 5" descr="P:\FISH PASSAGE ENGINEERING\Projects_nonFERC\VT.GrotonDam9_removal\Photos\Survey_141001 to 141002\PA01092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98320"/>
            <a:ext cx="6381025" cy="478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:\FISH PASSAGE ENGINEERING\Projects_nonFERC\VT.GrotonDam9_removal\Photos\Construction_150908\photo 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0" y="3048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9" y="152400"/>
            <a:ext cx="4475163" cy="2895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4364" y="3137647"/>
            <a:ext cx="5749636" cy="3720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979" y="-17930"/>
            <a:ext cx="4876800" cy="31555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43509"/>
            <a:ext cx="3983182" cy="257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1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2800" y="35169"/>
            <a:ext cx="4521200" cy="3390900"/>
          </a:xfrm>
          <a:prstGeom prst="rect">
            <a:avLst/>
          </a:prstGeom>
        </p:spPr>
      </p:pic>
      <p:pic>
        <p:nvPicPr>
          <p:cNvPr id="39938" name="Picture 2" descr="P:\FISH PASSAGE ENGINEERING\Technical\Naturelike\MattamiscontisME_05-10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96" y="81085"/>
            <a:ext cx="4028704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39" name="Picture 3" descr="P:\FISH PASSAGE ENGINEERING\Technical\Naturelike\TownBrook 2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1" y="3127747"/>
            <a:ext cx="5171180" cy="387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P:\FISH PASSAGE ENGINEERING\Projects_old\VT\Hurricane_Irene\Jenny CoolidgeBridge_postIren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2625" y="3513632"/>
            <a:ext cx="4651375" cy="34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photos\R5Ec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57150"/>
            <a:ext cx="8686800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81000"/>
            <a:ext cx="8673084" cy="6391656"/>
          </a:xfrm>
          <a:prstGeom prst="rect">
            <a:avLst/>
          </a:prstGeom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90828"/>
            <a:ext cx="4343400" cy="198577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FERC Activities</a:t>
            </a:r>
            <a:br>
              <a:rPr lang="en-US" altLang="en-US" dirty="0" smtClean="0"/>
            </a:br>
            <a:r>
              <a:rPr lang="en-US" altLang="en-US" dirty="0" smtClean="0"/>
              <a:t>Class of ‘92 to Present</a:t>
            </a:r>
            <a:br>
              <a:rPr lang="en-US" altLang="en-US" dirty="0" smtClean="0"/>
            </a:br>
            <a:r>
              <a:rPr lang="en-US" altLang="en-US" dirty="0" smtClean="0"/>
              <a:t>22 Sites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Upstream by Navigation Lock and </a:t>
            </a:r>
            <a:r>
              <a:rPr lang="en-US" altLang="en-US" dirty="0" err="1" smtClean="0"/>
              <a:t>Eelways</a:t>
            </a:r>
            <a:endParaRPr lang="en-US" altLang="en-US" dirty="0" smtClean="0"/>
          </a:p>
        </p:txBody>
      </p:sp>
      <p:pic>
        <p:nvPicPr>
          <p:cNvPr id="7171" name="Picture 5" descr="H:\Photos\MohRNavLdwn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4989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:\Photos\MohRNavLup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6175" y="1600200"/>
            <a:ext cx="4087813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31920"/>
            <a:ext cx="3901440" cy="2926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3809" y="3931920"/>
            <a:ext cx="3901440" cy="292608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09600"/>
            <a:ext cx="4724400" cy="1143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Downstream Protection and Passage using Angled racks</a:t>
            </a:r>
          </a:p>
        </p:txBody>
      </p:sp>
      <p:pic>
        <p:nvPicPr>
          <p:cNvPr id="16387" name="Picture 4" descr="H:\Photos\MidGrBatKNYra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90" y="152400"/>
            <a:ext cx="3100388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40" y="2492326"/>
            <a:ext cx="5852160" cy="4389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Guide walls and Perpendicular Bar Racks</a:t>
            </a:r>
          </a:p>
        </p:txBody>
      </p:sp>
      <p:pic>
        <p:nvPicPr>
          <p:cNvPr id="18435" name="Picture 4" descr="H:\Photos\SGFHudNYrac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52355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76735"/>
            <a:ext cx="4425950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5791200" cy="1524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Tested Intake and Pipe</a:t>
            </a:r>
          </a:p>
        </p:txBody>
      </p:sp>
      <p:pic>
        <p:nvPicPr>
          <p:cNvPr id="25603" name="Picture 4" descr="D:\photos\MiscFishway\LittleFallsPi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4936524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3723" y="3276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295399"/>
            <a:ext cx="3276327" cy="235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Multiple surface entrances</a:t>
            </a:r>
            <a:br>
              <a:rPr lang="en-US" altLang="en-US" dirty="0" smtClean="0"/>
            </a:br>
            <a:r>
              <a:rPr lang="en-US" altLang="en-US" dirty="0" smtClean="0"/>
              <a:t>with </a:t>
            </a:r>
            <a:r>
              <a:rPr lang="en-US" altLang="en-US" dirty="0" err="1" smtClean="0"/>
              <a:t>Hydroacoustics</a:t>
            </a:r>
            <a:endParaRPr lang="en-US" altLang="en-US" dirty="0" smtClean="0"/>
          </a:p>
        </p:txBody>
      </p:sp>
      <p:pic>
        <p:nvPicPr>
          <p:cNvPr id="22531" name="Picture 4" descr="H:\Photos\NYSDamfb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2667000"/>
            <a:ext cx="500697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887505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229" y="1600200"/>
            <a:ext cx="4800600" cy="609600"/>
          </a:xfrm>
        </p:spPr>
        <p:txBody>
          <a:bodyPr/>
          <a:lstStyle/>
          <a:p>
            <a:r>
              <a:rPr lang="en-US" dirty="0" smtClean="0"/>
              <a:t>Sound Avoidance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52163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FF0000"/>
      </a:dk1>
      <a:lt1>
        <a:srgbClr val="FFFFCC"/>
      </a:lt1>
      <a:dk2>
        <a:srgbClr val="FF0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DA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FF"/>
    </a:dk1>
    <a:lt1>
      <a:srgbClr val="00FFFF"/>
    </a:lt1>
    <a:dk2>
      <a:srgbClr val="0000CC"/>
    </a:dk2>
    <a:lt2>
      <a:srgbClr val="666633"/>
    </a:lt2>
    <a:accent1>
      <a:srgbClr val="339933"/>
    </a:accent1>
    <a:accent2>
      <a:srgbClr val="800000"/>
    </a:accent2>
    <a:accent3>
      <a:srgbClr val="AAFFFF"/>
    </a:accent3>
    <a:accent4>
      <a:srgbClr val="0000DA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116</Words>
  <Application>Microsoft Office PowerPoint</Application>
  <PresentationFormat>On-screen Show (4:3)</PresentationFormat>
  <Paragraphs>18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Fish Passage Lessons Learned on the Hudson River </vt:lpstr>
      <vt:lpstr>PowerPoint Presentation</vt:lpstr>
      <vt:lpstr>FERC Activities Class of ‘92 to Present 22 Sites</vt:lpstr>
      <vt:lpstr>Upstream by Navigation Lock and Eelways</vt:lpstr>
      <vt:lpstr>Downstream Protection and Passage using Angled racks</vt:lpstr>
      <vt:lpstr>Guide walls and Perpendicular Bar Racks</vt:lpstr>
      <vt:lpstr>Tested Intake and Pipe</vt:lpstr>
      <vt:lpstr>Multiple surface entrances with Hydroacoustics</vt:lpstr>
      <vt:lpstr>Sound Avoidance</vt:lpstr>
      <vt:lpstr>DEC Owned Dam &amp; Fishway</vt:lpstr>
      <vt:lpstr>Sawkill Eelway</vt:lpstr>
      <vt:lpstr>Dam Removal – Groton #9 VT</vt:lpstr>
      <vt:lpstr>PowerPoint Presentation</vt:lpstr>
      <vt:lpstr>PowerPoint Presentation</vt:lpstr>
    </vt:vector>
  </TitlesOfParts>
  <Company>Micron Electronics,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Preferred Customer</dc:creator>
  <cp:lastModifiedBy>TNC_User</cp:lastModifiedBy>
  <cp:revision>23</cp:revision>
  <dcterms:created xsi:type="dcterms:W3CDTF">2001-04-11T14:07:16Z</dcterms:created>
  <dcterms:modified xsi:type="dcterms:W3CDTF">2015-10-19T16:09:37Z</dcterms:modified>
</cp:coreProperties>
</file>